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Lato"/>
      <p:regular r:id="rId24"/>
      <p:bold r:id="rId25"/>
      <p:italic r:id="rId26"/>
      <p:boldItalic r:id="rId27"/>
    </p:embeddedFont>
    <p:embeddedFont>
      <p:font typeface="Oswald"/>
      <p:regular r:id="rId28"/>
      <p:bold r:id="rId29"/>
    </p:embeddedFont>
    <p:embeddedFont>
      <p:font typeface="Source Sans Pr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a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Oswald-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SansPro-bold.fntdata"/><Relationship Id="rId30" Type="http://schemas.openxmlformats.org/officeDocument/2006/relationships/font" Target="fonts/SourceSansPro-regular.fntdata"/><Relationship Id="rId11" Type="http://schemas.openxmlformats.org/officeDocument/2006/relationships/slide" Target="slides/slide6.xml"/><Relationship Id="rId33" Type="http://schemas.openxmlformats.org/officeDocument/2006/relationships/font" Target="fonts/SourceSansPro-boldItalic.fntdata"/><Relationship Id="rId10" Type="http://schemas.openxmlformats.org/officeDocument/2006/relationships/slide" Target="slides/slide5.xml"/><Relationship Id="rId32" Type="http://schemas.openxmlformats.org/officeDocument/2006/relationships/font" Target="fonts/SourceSansPr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6a658bfbe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26a658bfbe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26a658bfbe_0_1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26a658bfbe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3" name="Shape 33"/>
        <p:cNvGrpSpPr/>
        <p:nvPr/>
      </p:nvGrpSpPr>
      <p:grpSpPr>
        <a:xfrm>
          <a:off x="0" y="0"/>
          <a:ext cx="0" cy="0"/>
          <a:chOff x="0" y="0"/>
          <a:chExt cx="0" cy="0"/>
        </a:xfrm>
      </p:grpSpPr>
      <p:sp>
        <p:nvSpPr>
          <p:cNvPr id="34" name="Google Shape;34;p2"/>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8100000">
            <a:off x="6038981" y="20984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8100000">
            <a:off x="7181981" y="21317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41" name="Google Shape;41;p2"/>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42" name="Google Shape;42;p2"/>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43" name="Google Shape;43;p2"/>
          <p:cNvGrpSpPr/>
          <p:nvPr/>
        </p:nvGrpSpPr>
        <p:grpSpPr>
          <a:xfrm>
            <a:off x="-42837" y="2005088"/>
            <a:ext cx="9229575" cy="642788"/>
            <a:chOff x="-42837" y="4443488"/>
            <a:chExt cx="9229575" cy="642788"/>
          </a:xfrm>
        </p:grpSpPr>
        <p:sp>
          <p:nvSpPr>
            <p:cNvPr id="44" name="Google Shape;44;p2"/>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2"/>
          <p:cNvSpPr/>
          <p:nvPr/>
        </p:nvSpPr>
        <p:spPr>
          <a:xfrm>
            <a:off x="2990700" y="21478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085700" y="24335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4895700" y="20776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8100000">
            <a:off x="8699949" y="18907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txBox="1"/>
          <p:nvPr>
            <p:ph type="ctrTitle"/>
          </p:nvPr>
        </p:nvSpPr>
        <p:spPr>
          <a:xfrm>
            <a:off x="2847975" y="3363425"/>
            <a:ext cx="5610300" cy="1159800"/>
          </a:xfrm>
          <a:prstGeom prst="rect">
            <a:avLst/>
          </a:prstGeom>
        </p:spPr>
        <p:txBody>
          <a:bodyPr anchorCtr="0" anchor="ctr" bIns="91425" lIns="91425" spcFirstLastPara="1" rIns="91425" wrap="square" tIns="91425">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graph">
  <p:cSld name="BLANK_2">
    <p:spTree>
      <p:nvGrpSpPr>
        <p:cNvPr id="417" name="Shape 417"/>
        <p:cNvGrpSpPr/>
        <p:nvPr/>
      </p:nvGrpSpPr>
      <p:grpSpPr>
        <a:xfrm>
          <a:off x="0" y="0"/>
          <a:ext cx="0" cy="0"/>
          <a:chOff x="0" y="0"/>
          <a:chExt cx="0" cy="0"/>
        </a:xfrm>
      </p:grpSpPr>
      <p:sp>
        <p:nvSpPr>
          <p:cNvPr id="418" name="Google Shape;418;p11"/>
          <p:cNvSpPr/>
          <p:nvPr/>
        </p:nvSpPr>
        <p:spPr>
          <a:xfrm>
            <a:off x="-20075" y="636775"/>
            <a:ext cx="9203950" cy="4550900"/>
          </a:xfrm>
          <a:custGeom>
            <a:rect b="b" l="l" r="r" t="t"/>
            <a:pathLst>
              <a:path extrusionOk="0" h="182036" w="368158">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rect b="b" l="l" r="r" t="t"/>
            <a:pathLst>
              <a:path extrusionOk="0" h="176248" w="368426">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1"/>
          <p:cNvSpPr/>
          <p:nvPr/>
        </p:nvSpPr>
        <p:spPr>
          <a:xfrm rot="8100000">
            <a:off x="6038981" y="72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p:nvPr/>
        </p:nvSpPr>
        <p:spPr>
          <a:xfrm rot="8100000">
            <a:off x="7181981" y="76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425" name="Google Shape;425;p11"/>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426" name="Google Shape;426;p11"/>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427" name="Google Shape;427;p11"/>
          <p:cNvGrpSpPr/>
          <p:nvPr/>
        </p:nvGrpSpPr>
        <p:grpSpPr>
          <a:xfrm>
            <a:off x="-42837" y="633488"/>
            <a:ext cx="9229575" cy="642788"/>
            <a:chOff x="-42837" y="4443488"/>
            <a:chExt cx="9229575" cy="642788"/>
          </a:xfrm>
        </p:grpSpPr>
        <p:sp>
          <p:nvSpPr>
            <p:cNvPr id="428" name="Google Shape;428;p11"/>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11"/>
          <p:cNvSpPr/>
          <p:nvPr/>
        </p:nvSpPr>
        <p:spPr>
          <a:xfrm>
            <a:off x="2990700" y="77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1085700" y="106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4895700" y="70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8100000">
            <a:off x="8699949" y="51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458" name="Shape 458"/>
        <p:cNvGrpSpPr/>
        <p:nvPr/>
      </p:nvGrpSpPr>
      <p:grpSpPr>
        <a:xfrm>
          <a:off x="0" y="0"/>
          <a:ext cx="0" cy="0"/>
          <a:chOff x="0" y="0"/>
          <a:chExt cx="0" cy="0"/>
        </a:xfrm>
      </p:grpSpPr>
      <p:sp>
        <p:nvSpPr>
          <p:cNvPr id="459" name="Google Shape;459;p12"/>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460" name="Shape 460"/>
        <p:cNvGrpSpPr/>
        <p:nvPr/>
      </p:nvGrpSpPr>
      <p:grpSpPr>
        <a:xfrm>
          <a:off x="0" y="0"/>
          <a:ext cx="0" cy="0"/>
          <a:chOff x="0" y="0"/>
          <a:chExt cx="0" cy="0"/>
        </a:xfrm>
      </p:grpSpPr>
      <p:sp>
        <p:nvSpPr>
          <p:cNvPr id="461" name="Google Shape;461;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2" name="Google Shape;462;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3" name="Google Shape;463;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4" name="Shape 464"/>
        <p:cNvGrpSpPr/>
        <p:nvPr/>
      </p:nvGrpSpPr>
      <p:grpSpPr>
        <a:xfrm>
          <a:off x="0" y="0"/>
          <a:ext cx="0" cy="0"/>
          <a:chOff x="0" y="0"/>
          <a:chExt cx="0" cy="0"/>
        </a:xfrm>
      </p:grpSpPr>
      <p:sp>
        <p:nvSpPr>
          <p:cNvPr id="465" name="Google Shape;465;p1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66" name="Google Shape;466;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7" name="Shape 467"/>
        <p:cNvGrpSpPr/>
        <p:nvPr/>
      </p:nvGrpSpPr>
      <p:grpSpPr>
        <a:xfrm>
          <a:off x="0" y="0"/>
          <a:ext cx="0" cy="0"/>
          <a:chOff x="0" y="0"/>
          <a:chExt cx="0" cy="0"/>
        </a:xfrm>
      </p:grpSpPr>
      <p:pic>
        <p:nvPicPr>
          <p:cNvPr descr="Side view of hands writing in a notebook at a cafe" id="468" name="Google Shape;468;p15"/>
          <p:cNvPicPr preferRelativeResize="0"/>
          <p:nvPr/>
        </p:nvPicPr>
        <p:blipFill rotWithShape="1">
          <a:blip r:embed="rId2">
            <a:alphaModFix/>
          </a:blip>
          <a:srcRect b="26446" l="9050" r="54349" t="12064"/>
          <a:stretch/>
        </p:blipFill>
        <p:spPr>
          <a:xfrm>
            <a:off x="1" y="-50"/>
            <a:ext cx="4572000" cy="5143502"/>
          </a:xfrm>
          <a:prstGeom prst="rect">
            <a:avLst/>
          </a:prstGeom>
          <a:noFill/>
          <a:ln>
            <a:noFill/>
          </a:ln>
        </p:spPr>
      </p:pic>
      <p:sp>
        <p:nvSpPr>
          <p:cNvPr id="469" name="Google Shape;469;p15"/>
          <p:cNvSpPr/>
          <p:nvPr/>
        </p:nvSpPr>
        <p:spPr>
          <a:xfrm>
            <a:off x="1650" y="0"/>
            <a:ext cx="4568700" cy="5143500"/>
          </a:xfrm>
          <a:prstGeom prst="rect">
            <a:avLst/>
          </a:prstGeom>
          <a:solidFill>
            <a:srgbClr val="178D7D">
              <a:alpha val="6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0" name="Google Shape;470;p15"/>
          <p:cNvGrpSpPr/>
          <p:nvPr/>
        </p:nvGrpSpPr>
        <p:grpSpPr>
          <a:xfrm>
            <a:off x="830394" y="1191277"/>
            <a:ext cx="745763" cy="45826"/>
            <a:chOff x="4580561" y="2589004"/>
            <a:chExt cx="1064464" cy="25200"/>
          </a:xfrm>
        </p:grpSpPr>
        <p:sp>
          <p:nvSpPr>
            <p:cNvPr id="471" name="Google Shape;471;p15"/>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5"/>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3" name="Google Shape;473;p1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rgbClr val="FFFFFF"/>
              </a:buClr>
              <a:buSzPts val="3000"/>
              <a:buNone/>
              <a:defRPr sz="3000">
                <a:solidFill>
                  <a:srgbClr val="FFFFFF"/>
                </a:solidFill>
              </a:defRPr>
            </a:lvl2pPr>
            <a:lvl3pPr lvl="2" rtl="0" algn="l">
              <a:lnSpc>
                <a:spcPct val="100000"/>
              </a:lnSpc>
              <a:spcBef>
                <a:spcPts val="0"/>
              </a:spcBef>
              <a:spcAft>
                <a:spcPts val="0"/>
              </a:spcAft>
              <a:buClr>
                <a:srgbClr val="FFFFFF"/>
              </a:buClr>
              <a:buSzPts val="3000"/>
              <a:buNone/>
              <a:defRPr sz="3000">
                <a:solidFill>
                  <a:srgbClr val="FFFFFF"/>
                </a:solidFill>
              </a:defRPr>
            </a:lvl3pPr>
            <a:lvl4pPr lvl="3" rtl="0" algn="l">
              <a:lnSpc>
                <a:spcPct val="100000"/>
              </a:lnSpc>
              <a:spcBef>
                <a:spcPts val="0"/>
              </a:spcBef>
              <a:spcAft>
                <a:spcPts val="0"/>
              </a:spcAft>
              <a:buClr>
                <a:srgbClr val="FFFFFF"/>
              </a:buClr>
              <a:buSzPts val="3000"/>
              <a:buNone/>
              <a:defRPr sz="3000">
                <a:solidFill>
                  <a:srgbClr val="FFFFFF"/>
                </a:solidFill>
              </a:defRPr>
            </a:lvl4pPr>
            <a:lvl5pPr lvl="4" rtl="0" algn="l">
              <a:lnSpc>
                <a:spcPct val="100000"/>
              </a:lnSpc>
              <a:spcBef>
                <a:spcPts val="0"/>
              </a:spcBef>
              <a:spcAft>
                <a:spcPts val="0"/>
              </a:spcAft>
              <a:buClr>
                <a:srgbClr val="FFFFFF"/>
              </a:buClr>
              <a:buSzPts val="3000"/>
              <a:buNone/>
              <a:defRPr sz="3000">
                <a:solidFill>
                  <a:srgbClr val="FFFFFF"/>
                </a:solidFill>
              </a:defRPr>
            </a:lvl5pPr>
            <a:lvl6pPr lvl="5" rtl="0" algn="l">
              <a:lnSpc>
                <a:spcPct val="100000"/>
              </a:lnSpc>
              <a:spcBef>
                <a:spcPts val="0"/>
              </a:spcBef>
              <a:spcAft>
                <a:spcPts val="0"/>
              </a:spcAft>
              <a:buClr>
                <a:srgbClr val="FFFFFF"/>
              </a:buClr>
              <a:buSzPts val="3000"/>
              <a:buNone/>
              <a:defRPr sz="3000">
                <a:solidFill>
                  <a:srgbClr val="FFFFFF"/>
                </a:solidFill>
              </a:defRPr>
            </a:lvl6pPr>
            <a:lvl7pPr lvl="6" rtl="0" algn="l">
              <a:lnSpc>
                <a:spcPct val="100000"/>
              </a:lnSpc>
              <a:spcBef>
                <a:spcPts val="0"/>
              </a:spcBef>
              <a:spcAft>
                <a:spcPts val="0"/>
              </a:spcAft>
              <a:buClr>
                <a:srgbClr val="FFFFFF"/>
              </a:buClr>
              <a:buSzPts val="3000"/>
              <a:buNone/>
              <a:defRPr sz="3000">
                <a:solidFill>
                  <a:srgbClr val="FFFFFF"/>
                </a:solidFill>
              </a:defRPr>
            </a:lvl7pPr>
            <a:lvl8pPr lvl="7" rtl="0" algn="l">
              <a:lnSpc>
                <a:spcPct val="100000"/>
              </a:lnSpc>
              <a:spcBef>
                <a:spcPts val="0"/>
              </a:spcBef>
              <a:spcAft>
                <a:spcPts val="0"/>
              </a:spcAft>
              <a:buClr>
                <a:srgbClr val="FFFFFF"/>
              </a:buClr>
              <a:buSzPts val="3000"/>
              <a:buNone/>
              <a:defRPr sz="3000">
                <a:solidFill>
                  <a:srgbClr val="FFFFFF"/>
                </a:solidFill>
              </a:defRPr>
            </a:lvl8pPr>
            <a:lvl9pPr lvl="8" rtl="0" algn="l">
              <a:lnSpc>
                <a:spcPct val="100000"/>
              </a:lnSpc>
              <a:spcBef>
                <a:spcPts val="0"/>
              </a:spcBef>
              <a:spcAft>
                <a:spcPts val="0"/>
              </a:spcAft>
              <a:buClr>
                <a:srgbClr val="FFFFFF"/>
              </a:buClr>
              <a:buSzPts val="3000"/>
              <a:buNone/>
              <a:defRPr sz="3000">
                <a:solidFill>
                  <a:srgbClr val="FFFFFF"/>
                </a:solidFill>
              </a:defRPr>
            </a:lvl9pPr>
          </a:lstStyle>
          <a:p/>
        </p:txBody>
      </p:sp>
      <p:sp>
        <p:nvSpPr>
          <p:cNvPr id="474" name="Google Shape;474;p1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600"/>
              <a:buNone/>
              <a:defRPr sz="1600">
                <a:solidFill>
                  <a:srgbClr val="FFFFFF"/>
                </a:solidFill>
              </a:defRPr>
            </a:lvl1pPr>
            <a:lvl2pPr lvl="1" rtl="0" algn="l">
              <a:lnSpc>
                <a:spcPct val="100000"/>
              </a:lnSpc>
              <a:spcBef>
                <a:spcPts val="0"/>
              </a:spcBef>
              <a:spcAft>
                <a:spcPts val="0"/>
              </a:spcAft>
              <a:buClr>
                <a:srgbClr val="FFFFFF"/>
              </a:buClr>
              <a:buSzPts val="1600"/>
              <a:buNone/>
              <a:defRPr sz="1600">
                <a:solidFill>
                  <a:srgbClr val="FFFFFF"/>
                </a:solidFill>
              </a:defRPr>
            </a:lvl2pPr>
            <a:lvl3pPr lvl="2" rtl="0" algn="l">
              <a:lnSpc>
                <a:spcPct val="100000"/>
              </a:lnSpc>
              <a:spcBef>
                <a:spcPts val="0"/>
              </a:spcBef>
              <a:spcAft>
                <a:spcPts val="0"/>
              </a:spcAft>
              <a:buClr>
                <a:srgbClr val="FFFFFF"/>
              </a:buClr>
              <a:buSzPts val="1600"/>
              <a:buNone/>
              <a:defRPr sz="1600">
                <a:solidFill>
                  <a:srgbClr val="FFFFFF"/>
                </a:solidFill>
              </a:defRPr>
            </a:lvl3pPr>
            <a:lvl4pPr lvl="3" rtl="0" algn="l">
              <a:lnSpc>
                <a:spcPct val="100000"/>
              </a:lnSpc>
              <a:spcBef>
                <a:spcPts val="0"/>
              </a:spcBef>
              <a:spcAft>
                <a:spcPts val="0"/>
              </a:spcAft>
              <a:buClr>
                <a:srgbClr val="FFFFFF"/>
              </a:buClr>
              <a:buSzPts val="1600"/>
              <a:buNone/>
              <a:defRPr sz="1600">
                <a:solidFill>
                  <a:srgbClr val="FFFFFF"/>
                </a:solidFill>
              </a:defRPr>
            </a:lvl4pPr>
            <a:lvl5pPr lvl="4" rtl="0" algn="l">
              <a:lnSpc>
                <a:spcPct val="100000"/>
              </a:lnSpc>
              <a:spcBef>
                <a:spcPts val="0"/>
              </a:spcBef>
              <a:spcAft>
                <a:spcPts val="0"/>
              </a:spcAft>
              <a:buClr>
                <a:srgbClr val="FFFFFF"/>
              </a:buClr>
              <a:buSzPts val="1600"/>
              <a:buNone/>
              <a:defRPr sz="1600">
                <a:solidFill>
                  <a:srgbClr val="FFFFFF"/>
                </a:solidFill>
              </a:defRPr>
            </a:lvl5pPr>
            <a:lvl6pPr lvl="5" rtl="0" algn="l">
              <a:lnSpc>
                <a:spcPct val="100000"/>
              </a:lnSpc>
              <a:spcBef>
                <a:spcPts val="0"/>
              </a:spcBef>
              <a:spcAft>
                <a:spcPts val="0"/>
              </a:spcAft>
              <a:buClr>
                <a:srgbClr val="FFFFFF"/>
              </a:buClr>
              <a:buSzPts val="1600"/>
              <a:buNone/>
              <a:defRPr sz="1600">
                <a:solidFill>
                  <a:srgbClr val="FFFFFF"/>
                </a:solidFill>
              </a:defRPr>
            </a:lvl6pPr>
            <a:lvl7pPr lvl="6" rtl="0" algn="l">
              <a:lnSpc>
                <a:spcPct val="100000"/>
              </a:lnSpc>
              <a:spcBef>
                <a:spcPts val="0"/>
              </a:spcBef>
              <a:spcAft>
                <a:spcPts val="0"/>
              </a:spcAft>
              <a:buClr>
                <a:srgbClr val="FFFFFF"/>
              </a:buClr>
              <a:buSzPts val="1600"/>
              <a:buNone/>
              <a:defRPr sz="1600">
                <a:solidFill>
                  <a:srgbClr val="FFFFFF"/>
                </a:solidFill>
              </a:defRPr>
            </a:lvl7pPr>
            <a:lvl8pPr lvl="7" rtl="0" algn="l">
              <a:lnSpc>
                <a:spcPct val="100000"/>
              </a:lnSpc>
              <a:spcBef>
                <a:spcPts val="0"/>
              </a:spcBef>
              <a:spcAft>
                <a:spcPts val="0"/>
              </a:spcAft>
              <a:buClr>
                <a:srgbClr val="FFFFFF"/>
              </a:buClr>
              <a:buSzPts val="1600"/>
              <a:buNone/>
              <a:defRPr sz="1600">
                <a:solidFill>
                  <a:srgbClr val="FFFFFF"/>
                </a:solidFill>
              </a:defRPr>
            </a:lvl8pPr>
            <a:lvl9pPr lvl="8" rtl="0" algn="l">
              <a:lnSpc>
                <a:spcPct val="100000"/>
              </a:lnSpc>
              <a:spcBef>
                <a:spcPts val="0"/>
              </a:spcBef>
              <a:spcAft>
                <a:spcPts val="0"/>
              </a:spcAft>
              <a:buClr>
                <a:srgbClr val="FFFFFF"/>
              </a:buClr>
              <a:buSzPts val="1600"/>
              <a:buNone/>
              <a:defRPr sz="1600">
                <a:solidFill>
                  <a:srgbClr val="FFFFFF"/>
                </a:solidFill>
              </a:defRPr>
            </a:lvl9pPr>
          </a:lstStyle>
          <a:p/>
        </p:txBody>
      </p:sp>
      <p:sp>
        <p:nvSpPr>
          <p:cNvPr id="475" name="Google Shape;475;p1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476" name="Google Shape;476;p15"/>
          <p:cNvSpPr txBox="1"/>
          <p:nvPr>
            <p:ph idx="12" type="sldNum"/>
          </p:nvPr>
        </p:nvSpPr>
        <p:spPr>
          <a:xfrm>
            <a:off x="8536300"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74" name="Shape 74"/>
        <p:cNvGrpSpPr/>
        <p:nvPr/>
      </p:nvGrpSpPr>
      <p:grpSpPr>
        <a:xfrm>
          <a:off x="0" y="0"/>
          <a:ext cx="0" cy="0"/>
          <a:chOff x="0" y="0"/>
          <a:chExt cx="0" cy="0"/>
        </a:xfrm>
      </p:grpSpPr>
      <p:sp>
        <p:nvSpPr>
          <p:cNvPr id="75" name="Google Shape;75;p3"/>
          <p:cNvSpPr/>
          <p:nvPr/>
        </p:nvSpPr>
        <p:spPr>
          <a:xfrm>
            <a:off x="-26775" y="200837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rot="8100000">
            <a:off x="6038981" y="20984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rot="8100000">
            <a:off x="7181981" y="21317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82" name="Google Shape;82;p3"/>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83" name="Google Shape;83;p3"/>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84" name="Google Shape;84;p3"/>
          <p:cNvGrpSpPr/>
          <p:nvPr/>
        </p:nvGrpSpPr>
        <p:grpSpPr>
          <a:xfrm>
            <a:off x="-42837" y="2005088"/>
            <a:ext cx="9229575" cy="642788"/>
            <a:chOff x="-42837" y="4443488"/>
            <a:chExt cx="9229575" cy="642788"/>
          </a:xfrm>
        </p:grpSpPr>
        <p:sp>
          <p:nvSpPr>
            <p:cNvPr id="85" name="Google Shape;85;p3"/>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3"/>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8100000">
            <a:off x="8699949" y="18907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txBox="1"/>
          <p:nvPr>
            <p:ph type="ctrTitle"/>
          </p:nvPr>
        </p:nvSpPr>
        <p:spPr>
          <a:xfrm>
            <a:off x="2309350" y="3031150"/>
            <a:ext cx="52146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Clr>
                <a:srgbClr val="FFFFFF"/>
              </a:buClr>
              <a:buSzPts val="3600"/>
              <a:buNone/>
              <a:defRPr sz="3600">
                <a:solidFill>
                  <a:srgbClr val="FFFFFF"/>
                </a:solidFill>
              </a:defRPr>
            </a:lvl2pPr>
            <a:lvl3pPr lvl="2" rtl="0" algn="r">
              <a:spcBef>
                <a:spcPts val="0"/>
              </a:spcBef>
              <a:spcAft>
                <a:spcPts val="0"/>
              </a:spcAft>
              <a:buClr>
                <a:srgbClr val="FFFFFF"/>
              </a:buClr>
              <a:buSzPts val="3600"/>
              <a:buNone/>
              <a:defRPr sz="3600">
                <a:solidFill>
                  <a:srgbClr val="FFFFFF"/>
                </a:solidFill>
              </a:defRPr>
            </a:lvl3pPr>
            <a:lvl4pPr lvl="3" rtl="0" algn="r">
              <a:spcBef>
                <a:spcPts val="0"/>
              </a:spcBef>
              <a:spcAft>
                <a:spcPts val="0"/>
              </a:spcAft>
              <a:buClr>
                <a:srgbClr val="FFFFFF"/>
              </a:buClr>
              <a:buSzPts val="3600"/>
              <a:buNone/>
              <a:defRPr sz="3600">
                <a:solidFill>
                  <a:srgbClr val="FFFFFF"/>
                </a:solidFill>
              </a:defRPr>
            </a:lvl4pPr>
            <a:lvl5pPr lvl="4" rtl="0" algn="r">
              <a:spcBef>
                <a:spcPts val="0"/>
              </a:spcBef>
              <a:spcAft>
                <a:spcPts val="0"/>
              </a:spcAft>
              <a:buClr>
                <a:srgbClr val="FFFFFF"/>
              </a:buClr>
              <a:buSzPts val="3600"/>
              <a:buNone/>
              <a:defRPr sz="3600">
                <a:solidFill>
                  <a:srgbClr val="FFFFFF"/>
                </a:solidFill>
              </a:defRPr>
            </a:lvl5pPr>
            <a:lvl6pPr lvl="5" rtl="0" algn="r">
              <a:spcBef>
                <a:spcPts val="0"/>
              </a:spcBef>
              <a:spcAft>
                <a:spcPts val="0"/>
              </a:spcAft>
              <a:buClr>
                <a:srgbClr val="FFFFFF"/>
              </a:buClr>
              <a:buSzPts val="3600"/>
              <a:buNone/>
              <a:defRPr sz="3600">
                <a:solidFill>
                  <a:srgbClr val="FFFFFF"/>
                </a:solidFill>
              </a:defRPr>
            </a:lvl6pPr>
            <a:lvl7pPr lvl="6" rtl="0" algn="r">
              <a:spcBef>
                <a:spcPts val="0"/>
              </a:spcBef>
              <a:spcAft>
                <a:spcPts val="0"/>
              </a:spcAft>
              <a:buClr>
                <a:srgbClr val="FFFFFF"/>
              </a:buClr>
              <a:buSzPts val="3600"/>
              <a:buNone/>
              <a:defRPr sz="3600">
                <a:solidFill>
                  <a:srgbClr val="FFFFFF"/>
                </a:solidFill>
              </a:defRPr>
            </a:lvl7pPr>
            <a:lvl8pPr lvl="7" rtl="0" algn="r">
              <a:spcBef>
                <a:spcPts val="0"/>
              </a:spcBef>
              <a:spcAft>
                <a:spcPts val="0"/>
              </a:spcAft>
              <a:buClr>
                <a:srgbClr val="FFFFFF"/>
              </a:buClr>
              <a:buSzPts val="3600"/>
              <a:buNone/>
              <a:defRPr sz="3600">
                <a:solidFill>
                  <a:srgbClr val="FFFFFF"/>
                </a:solidFill>
              </a:defRPr>
            </a:lvl8pPr>
            <a:lvl9pPr lvl="8" rtl="0" algn="r">
              <a:spcBef>
                <a:spcPts val="0"/>
              </a:spcBef>
              <a:spcAft>
                <a:spcPts val="0"/>
              </a:spcAft>
              <a:buClr>
                <a:srgbClr val="FFFFFF"/>
              </a:buClr>
              <a:buSzPts val="3600"/>
              <a:buNone/>
              <a:defRPr sz="3600">
                <a:solidFill>
                  <a:srgbClr val="FFFFFF"/>
                </a:solidFill>
              </a:defRPr>
            </a:lvl9pPr>
          </a:lstStyle>
          <a:p/>
        </p:txBody>
      </p:sp>
      <p:sp>
        <p:nvSpPr>
          <p:cNvPr id="115" name="Google Shape;115;p3"/>
          <p:cNvSpPr txBox="1"/>
          <p:nvPr>
            <p:ph idx="1" type="subTitle"/>
          </p:nvPr>
        </p:nvSpPr>
        <p:spPr>
          <a:xfrm>
            <a:off x="2309441" y="4059250"/>
            <a:ext cx="52146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2000"/>
              <a:buNone/>
              <a:defRPr>
                <a:solidFill>
                  <a:srgbClr val="FFFFFF"/>
                </a:solidFill>
              </a:defRPr>
            </a:lvl1pPr>
            <a:lvl2pPr lvl="1" rtl="0" algn="r">
              <a:spcBef>
                <a:spcPts val="0"/>
              </a:spcBef>
              <a:spcAft>
                <a:spcPts val="0"/>
              </a:spcAft>
              <a:buClr>
                <a:srgbClr val="FFFFFF"/>
              </a:buClr>
              <a:buSzPts val="3000"/>
              <a:buNone/>
              <a:defRPr sz="3000">
                <a:solidFill>
                  <a:srgbClr val="FFFFFF"/>
                </a:solidFill>
              </a:defRPr>
            </a:lvl2pPr>
            <a:lvl3pPr lvl="2" rtl="0" algn="r">
              <a:spcBef>
                <a:spcPts val="0"/>
              </a:spcBef>
              <a:spcAft>
                <a:spcPts val="0"/>
              </a:spcAft>
              <a:buClr>
                <a:srgbClr val="FFFFFF"/>
              </a:buClr>
              <a:buSzPts val="3000"/>
              <a:buNone/>
              <a:defRPr sz="3000">
                <a:solidFill>
                  <a:srgbClr val="FFFFFF"/>
                </a:solidFill>
              </a:defRPr>
            </a:lvl3pPr>
            <a:lvl4pPr lvl="3" rtl="0" algn="r">
              <a:spcBef>
                <a:spcPts val="0"/>
              </a:spcBef>
              <a:spcAft>
                <a:spcPts val="0"/>
              </a:spcAft>
              <a:buClr>
                <a:srgbClr val="FFFFFF"/>
              </a:buClr>
              <a:buSzPts val="3000"/>
              <a:buNone/>
              <a:defRPr sz="3000">
                <a:solidFill>
                  <a:srgbClr val="FFFFFF"/>
                </a:solidFill>
              </a:defRPr>
            </a:lvl4pPr>
            <a:lvl5pPr lvl="4" rtl="0" algn="r">
              <a:spcBef>
                <a:spcPts val="0"/>
              </a:spcBef>
              <a:spcAft>
                <a:spcPts val="0"/>
              </a:spcAft>
              <a:buClr>
                <a:srgbClr val="FFFFFF"/>
              </a:buClr>
              <a:buSzPts val="3000"/>
              <a:buNone/>
              <a:defRPr sz="3000">
                <a:solidFill>
                  <a:srgbClr val="FFFFFF"/>
                </a:solidFill>
              </a:defRPr>
            </a:lvl5pPr>
            <a:lvl6pPr lvl="5" rtl="0" algn="r">
              <a:spcBef>
                <a:spcPts val="0"/>
              </a:spcBef>
              <a:spcAft>
                <a:spcPts val="0"/>
              </a:spcAft>
              <a:buClr>
                <a:srgbClr val="FFFFFF"/>
              </a:buClr>
              <a:buSzPts val="3000"/>
              <a:buNone/>
              <a:defRPr sz="3000">
                <a:solidFill>
                  <a:srgbClr val="FFFFFF"/>
                </a:solidFill>
              </a:defRPr>
            </a:lvl6pPr>
            <a:lvl7pPr lvl="6" rtl="0" algn="r">
              <a:spcBef>
                <a:spcPts val="0"/>
              </a:spcBef>
              <a:spcAft>
                <a:spcPts val="0"/>
              </a:spcAft>
              <a:buClr>
                <a:srgbClr val="FFFFFF"/>
              </a:buClr>
              <a:buSzPts val="3000"/>
              <a:buNone/>
              <a:defRPr sz="3000">
                <a:solidFill>
                  <a:srgbClr val="FFFFFF"/>
                </a:solidFill>
              </a:defRPr>
            </a:lvl7pPr>
            <a:lvl8pPr lvl="7" rtl="0" algn="r">
              <a:spcBef>
                <a:spcPts val="0"/>
              </a:spcBef>
              <a:spcAft>
                <a:spcPts val="0"/>
              </a:spcAft>
              <a:buClr>
                <a:srgbClr val="FFFFFF"/>
              </a:buClr>
              <a:buSzPts val="3000"/>
              <a:buNone/>
              <a:defRPr sz="3000">
                <a:solidFill>
                  <a:srgbClr val="FFFFFF"/>
                </a:solidFill>
              </a:defRPr>
            </a:lvl8pPr>
            <a:lvl9pPr lvl="8" rtl="0" algn="r">
              <a:spcBef>
                <a:spcPts val="0"/>
              </a:spcBef>
              <a:spcAft>
                <a:spcPts val="0"/>
              </a:spcAft>
              <a:buClr>
                <a:srgbClr val="FFFFFF"/>
              </a:buClr>
              <a:buSzPts val="3000"/>
              <a:buNone/>
              <a:defRPr sz="3000">
                <a:solidFill>
                  <a:srgbClr val="FFFFFF"/>
                </a:solidFill>
              </a:defRPr>
            </a:lvl9pPr>
          </a:lstStyle>
          <a:p/>
        </p:txBody>
      </p:sp>
      <p:sp>
        <p:nvSpPr>
          <p:cNvPr id="116" name="Google Shape;116;p3"/>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17" name="Shape 117"/>
        <p:cNvGrpSpPr/>
        <p:nvPr/>
      </p:nvGrpSpPr>
      <p:grpSpPr>
        <a:xfrm>
          <a:off x="0" y="0"/>
          <a:ext cx="0" cy="0"/>
          <a:chOff x="0" y="0"/>
          <a:chExt cx="0" cy="0"/>
        </a:xfrm>
      </p:grpSpPr>
      <p:sp>
        <p:nvSpPr>
          <p:cNvPr id="118" name="Google Shape;118;p4"/>
          <p:cNvSpPr txBox="1"/>
          <p:nvPr>
            <p:ph idx="1" type="body"/>
          </p:nvPr>
        </p:nvSpPr>
        <p:spPr>
          <a:xfrm>
            <a:off x="1519975" y="2161800"/>
            <a:ext cx="6104100" cy="819900"/>
          </a:xfrm>
          <a:prstGeom prst="rect">
            <a:avLst/>
          </a:prstGeom>
        </p:spPr>
        <p:txBody>
          <a:bodyPr anchorCtr="0" anchor="ctr" bIns="91425" lIns="91425" spcFirstLastPara="1" rIns="91425" wrap="square" tIns="91425">
            <a:noAutofit/>
          </a:bodyPr>
          <a:lstStyle>
            <a:lvl1pPr indent="-419100" lvl="0" marL="457200" rtl="0" algn="ctr">
              <a:spcBef>
                <a:spcPts val="600"/>
              </a:spcBef>
              <a:spcAft>
                <a:spcPts val="0"/>
              </a:spcAft>
              <a:buSzPts val="3000"/>
              <a:buChar char="◉"/>
              <a:defRPr i="1" sz="3000"/>
            </a:lvl1pPr>
            <a:lvl2pPr indent="-419100" lvl="1" marL="914400" rtl="0" algn="ctr">
              <a:spcBef>
                <a:spcPts val="0"/>
              </a:spcBef>
              <a:spcAft>
                <a:spcPts val="0"/>
              </a:spcAft>
              <a:buSzPts val="3000"/>
              <a:buChar char="◉"/>
              <a:defRPr i="1" sz="3000"/>
            </a:lvl2pPr>
            <a:lvl3pPr indent="-419100" lvl="2" marL="1371600" rtl="0" algn="ctr">
              <a:spcBef>
                <a:spcPts val="0"/>
              </a:spcBef>
              <a:spcAft>
                <a:spcPts val="0"/>
              </a:spcAft>
              <a:buSzPts val="3000"/>
              <a:buChar char="■"/>
              <a:defRPr i="1" sz="3000"/>
            </a:lvl3pPr>
            <a:lvl4pPr indent="-419100" lvl="3" marL="1828800" rtl="0" algn="ctr">
              <a:spcBef>
                <a:spcPts val="0"/>
              </a:spcBef>
              <a:spcAft>
                <a:spcPts val="0"/>
              </a:spcAft>
              <a:buSzPts val="3000"/>
              <a:buChar char="●"/>
              <a:defRPr i="1" sz="3000"/>
            </a:lvl4pPr>
            <a:lvl5pPr indent="-419100" lvl="4" marL="2286000" rtl="0" algn="ctr">
              <a:spcBef>
                <a:spcPts val="0"/>
              </a:spcBef>
              <a:spcAft>
                <a:spcPts val="0"/>
              </a:spcAft>
              <a:buSzPts val="3000"/>
              <a:buChar char="○"/>
              <a:defRPr i="1" sz="3000"/>
            </a:lvl5pPr>
            <a:lvl6pPr indent="-419100" lvl="5" marL="2743200" rtl="0" algn="ctr">
              <a:spcBef>
                <a:spcPts val="0"/>
              </a:spcBef>
              <a:spcAft>
                <a:spcPts val="0"/>
              </a:spcAft>
              <a:buSzPts val="3000"/>
              <a:buChar char="■"/>
              <a:defRPr i="1" sz="3000"/>
            </a:lvl6pPr>
            <a:lvl7pPr indent="-419100" lvl="6" marL="3200400" rtl="0" algn="ctr">
              <a:spcBef>
                <a:spcPts val="0"/>
              </a:spcBef>
              <a:spcAft>
                <a:spcPts val="0"/>
              </a:spcAft>
              <a:buSzPts val="3000"/>
              <a:buChar char="●"/>
              <a:defRPr i="1" sz="3000"/>
            </a:lvl7pPr>
            <a:lvl8pPr indent="-419100" lvl="7" marL="3657600" rtl="0" algn="ctr">
              <a:spcBef>
                <a:spcPts val="0"/>
              </a:spcBef>
              <a:spcAft>
                <a:spcPts val="0"/>
              </a:spcAft>
              <a:buSzPts val="3000"/>
              <a:buChar char="○"/>
              <a:defRPr i="1" sz="3000"/>
            </a:lvl8pPr>
            <a:lvl9pPr indent="-419100" lvl="8" marL="4114800" algn="ctr">
              <a:spcBef>
                <a:spcPts val="0"/>
              </a:spcBef>
              <a:spcAft>
                <a:spcPts val="0"/>
              </a:spcAft>
              <a:buSzPts val="3000"/>
              <a:buChar char="■"/>
              <a:defRPr i="1" sz="3000"/>
            </a:lvl9pPr>
          </a:lstStyle>
          <a:p/>
        </p:txBody>
      </p:sp>
      <p:sp>
        <p:nvSpPr>
          <p:cNvPr id="119" name="Google Shape;119;p4"/>
          <p:cNvSpPr txBox="1"/>
          <p:nvPr/>
        </p:nvSpPr>
        <p:spPr>
          <a:xfrm>
            <a:off x="3593400" y="5527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chemeClr val="accent1"/>
                </a:solidFill>
              </a:rPr>
              <a:t>“</a:t>
            </a:r>
            <a:endParaRPr sz="9600">
              <a:solidFill>
                <a:schemeClr val="accent1"/>
              </a:solidFill>
            </a:endParaRPr>
          </a:p>
        </p:txBody>
      </p:sp>
      <p:sp>
        <p:nvSpPr>
          <p:cNvPr id="120" name="Google Shape;120;p4"/>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21" name="Google Shape;121;p4"/>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2" name="Google Shape;122;p4"/>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4"/>
          <p:cNvGrpSpPr/>
          <p:nvPr/>
        </p:nvGrpSpPr>
        <p:grpSpPr>
          <a:xfrm>
            <a:off x="-9525" y="4462475"/>
            <a:ext cx="9167825" cy="595300"/>
            <a:chOff x="-9525" y="4462475"/>
            <a:chExt cx="9167825" cy="595300"/>
          </a:xfrm>
        </p:grpSpPr>
        <p:sp>
          <p:nvSpPr>
            <p:cNvPr id="126" name="Google Shape;126;p4"/>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127" name="Google Shape;127;p4"/>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128" name="Google Shape;128;p4"/>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129" name="Google Shape;129;p4"/>
          <p:cNvGrpSpPr/>
          <p:nvPr/>
        </p:nvGrpSpPr>
        <p:grpSpPr>
          <a:xfrm>
            <a:off x="-42837" y="4443488"/>
            <a:ext cx="9229575" cy="642788"/>
            <a:chOff x="-42837" y="4443488"/>
            <a:chExt cx="9229575" cy="642788"/>
          </a:xfrm>
        </p:grpSpPr>
        <p:sp>
          <p:nvSpPr>
            <p:cNvPr id="130" name="Google Shape;130;p4"/>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4"/>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60" name="Shape 160"/>
        <p:cNvGrpSpPr/>
        <p:nvPr/>
      </p:nvGrpSpPr>
      <p:grpSpPr>
        <a:xfrm>
          <a:off x="0" y="0"/>
          <a:ext cx="0" cy="0"/>
          <a:chOff x="0" y="0"/>
          <a:chExt cx="0" cy="0"/>
        </a:xfrm>
      </p:grpSpPr>
      <p:sp>
        <p:nvSpPr>
          <p:cNvPr id="161" name="Google Shape;161;p5"/>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168" name="Google Shape;168;p5"/>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169" name="Google Shape;169;p5"/>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5"/>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01" name="Google Shape;201;p5"/>
          <p:cNvSpPr txBox="1"/>
          <p:nvPr>
            <p:ph idx="1" type="body"/>
          </p:nvPr>
        </p:nvSpPr>
        <p:spPr>
          <a:xfrm>
            <a:off x="1075850" y="1540175"/>
            <a:ext cx="6996600" cy="19221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2" name="Google Shape;202;p5"/>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03" name="Shape 203"/>
        <p:cNvGrpSpPr/>
        <p:nvPr/>
      </p:nvGrpSpPr>
      <p:grpSpPr>
        <a:xfrm>
          <a:off x="0" y="0"/>
          <a:ext cx="0" cy="0"/>
          <a:chOff x="0" y="0"/>
          <a:chExt cx="0" cy="0"/>
        </a:xfrm>
      </p:grpSpPr>
      <p:sp>
        <p:nvSpPr>
          <p:cNvPr id="204" name="Google Shape;204;p6"/>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211" name="Google Shape;211;p6"/>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212" name="Google Shape;212;p6"/>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6"/>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44" name="Google Shape;244;p6"/>
          <p:cNvSpPr txBox="1"/>
          <p:nvPr>
            <p:ph idx="1" type="body"/>
          </p:nvPr>
        </p:nvSpPr>
        <p:spPr>
          <a:xfrm>
            <a:off x="1131500" y="1552950"/>
            <a:ext cx="3339900" cy="26658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45" name="Google Shape;245;p6"/>
          <p:cNvSpPr txBox="1"/>
          <p:nvPr>
            <p:ph idx="2" type="body"/>
          </p:nvPr>
        </p:nvSpPr>
        <p:spPr>
          <a:xfrm>
            <a:off x="4672563" y="1552950"/>
            <a:ext cx="3339900" cy="26658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46" name="Google Shape;246;p6"/>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47" name="Shape 247"/>
        <p:cNvGrpSpPr/>
        <p:nvPr/>
      </p:nvGrpSpPr>
      <p:grpSpPr>
        <a:xfrm>
          <a:off x="0" y="0"/>
          <a:ext cx="0" cy="0"/>
          <a:chOff x="0" y="0"/>
          <a:chExt cx="0" cy="0"/>
        </a:xfrm>
      </p:grpSpPr>
      <p:sp>
        <p:nvSpPr>
          <p:cNvPr id="248" name="Google Shape;248;p7"/>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255" name="Google Shape;255;p7"/>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256" name="Google Shape;256;p7"/>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7"/>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88" name="Google Shape;288;p7"/>
          <p:cNvSpPr txBox="1"/>
          <p:nvPr>
            <p:ph idx="1" type="body"/>
          </p:nvPr>
        </p:nvSpPr>
        <p:spPr>
          <a:xfrm>
            <a:off x="705900" y="1626600"/>
            <a:ext cx="2471700" cy="27027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89" name="Google Shape;289;p7"/>
          <p:cNvSpPr txBox="1"/>
          <p:nvPr>
            <p:ph idx="2" type="body"/>
          </p:nvPr>
        </p:nvSpPr>
        <p:spPr>
          <a:xfrm>
            <a:off x="3304125" y="1626600"/>
            <a:ext cx="2471700" cy="27027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90" name="Google Shape;290;p7"/>
          <p:cNvSpPr txBox="1"/>
          <p:nvPr>
            <p:ph idx="3" type="body"/>
          </p:nvPr>
        </p:nvSpPr>
        <p:spPr>
          <a:xfrm>
            <a:off x="5902350" y="1626600"/>
            <a:ext cx="2471700" cy="27027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91" name="Google Shape;291;p7"/>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 name="Shape 292"/>
        <p:cNvGrpSpPr/>
        <p:nvPr/>
      </p:nvGrpSpPr>
      <p:grpSpPr>
        <a:xfrm>
          <a:off x="0" y="0"/>
          <a:ext cx="0" cy="0"/>
          <a:chOff x="0" y="0"/>
          <a:chExt cx="0" cy="0"/>
        </a:xfrm>
      </p:grpSpPr>
      <p:sp>
        <p:nvSpPr>
          <p:cNvPr id="293" name="Google Shape;293;p8"/>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94" name="Google Shape;294;p8"/>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5" name="Google Shape;295;p8"/>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8"/>
          <p:cNvGrpSpPr/>
          <p:nvPr/>
        </p:nvGrpSpPr>
        <p:grpSpPr>
          <a:xfrm>
            <a:off x="-9525" y="4462475"/>
            <a:ext cx="9167825" cy="595300"/>
            <a:chOff x="-9525" y="4462475"/>
            <a:chExt cx="9167825" cy="595300"/>
          </a:xfrm>
        </p:grpSpPr>
        <p:sp>
          <p:nvSpPr>
            <p:cNvPr id="299" name="Google Shape;299;p8"/>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300" name="Google Shape;300;p8"/>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301" name="Google Shape;301;p8"/>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302" name="Google Shape;302;p8"/>
          <p:cNvGrpSpPr/>
          <p:nvPr/>
        </p:nvGrpSpPr>
        <p:grpSpPr>
          <a:xfrm>
            <a:off x="-42837" y="4443488"/>
            <a:ext cx="9229575" cy="642788"/>
            <a:chOff x="-42837" y="4443488"/>
            <a:chExt cx="9229575" cy="642788"/>
          </a:xfrm>
        </p:grpSpPr>
        <p:sp>
          <p:nvSpPr>
            <p:cNvPr id="303" name="Google Shape;303;p8"/>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8"/>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txBox="1"/>
          <p:nvPr>
            <p:ph type="title"/>
          </p:nvPr>
        </p:nvSpPr>
        <p:spPr>
          <a:xfrm>
            <a:off x="1047750" y="634125"/>
            <a:ext cx="6996600" cy="715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33" name="Google Shape;333;p8"/>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4" name="Shape 334"/>
        <p:cNvGrpSpPr/>
        <p:nvPr/>
      </p:nvGrpSpPr>
      <p:grpSpPr>
        <a:xfrm>
          <a:off x="0" y="0"/>
          <a:ext cx="0" cy="0"/>
          <a:chOff x="0" y="0"/>
          <a:chExt cx="0" cy="0"/>
        </a:xfrm>
      </p:grpSpPr>
      <p:sp>
        <p:nvSpPr>
          <p:cNvPr id="335" name="Google Shape;335;p9"/>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36" name="Google Shape;336;p9"/>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37" name="Google Shape;337;p9"/>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9"/>
          <p:cNvGrpSpPr/>
          <p:nvPr/>
        </p:nvGrpSpPr>
        <p:grpSpPr>
          <a:xfrm>
            <a:off x="-9525" y="4462475"/>
            <a:ext cx="9167825" cy="595300"/>
            <a:chOff x="-9525" y="4462475"/>
            <a:chExt cx="9167825" cy="595300"/>
          </a:xfrm>
        </p:grpSpPr>
        <p:sp>
          <p:nvSpPr>
            <p:cNvPr id="341" name="Google Shape;341;p9"/>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342" name="Google Shape;342;p9"/>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343" name="Google Shape;343;p9"/>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344" name="Google Shape;344;p9"/>
          <p:cNvGrpSpPr/>
          <p:nvPr/>
        </p:nvGrpSpPr>
        <p:grpSpPr>
          <a:xfrm>
            <a:off x="-42837" y="4443488"/>
            <a:ext cx="9229575" cy="642788"/>
            <a:chOff x="-42837" y="4443488"/>
            <a:chExt cx="9229575" cy="642788"/>
          </a:xfrm>
        </p:grpSpPr>
        <p:sp>
          <p:nvSpPr>
            <p:cNvPr id="345" name="Google Shape;345;p9"/>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9"/>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txBox="1"/>
          <p:nvPr>
            <p:ph idx="1" type="body"/>
          </p:nvPr>
        </p:nvSpPr>
        <p:spPr>
          <a:xfrm>
            <a:off x="457200" y="3852828"/>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Clr>
                <a:schemeClr val="accent1"/>
              </a:buClr>
              <a:buSzPts val="1400"/>
              <a:buNone/>
              <a:defRPr sz="1400">
                <a:solidFill>
                  <a:schemeClr val="accent1"/>
                </a:solidFill>
              </a:defRPr>
            </a:lvl1pPr>
          </a:lstStyle>
          <a:p/>
        </p:txBody>
      </p:sp>
      <p:sp>
        <p:nvSpPr>
          <p:cNvPr id="375" name="Google Shape;375;p9"/>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6" name="Shape 376"/>
        <p:cNvGrpSpPr/>
        <p:nvPr/>
      </p:nvGrpSpPr>
      <p:grpSpPr>
        <a:xfrm>
          <a:off x="0" y="0"/>
          <a:ext cx="0" cy="0"/>
          <a:chOff x="0" y="0"/>
          <a:chExt cx="0" cy="0"/>
        </a:xfrm>
      </p:grpSpPr>
      <p:sp>
        <p:nvSpPr>
          <p:cNvPr id="377" name="Google Shape;377;p10"/>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0"/>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0"/>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384" name="Google Shape;384;p10"/>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385" name="Google Shape;385;p10"/>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10"/>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0"/>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8" name="Google Shape;8;p1"/>
            <p:cNvCxnSpPr/>
            <p:nvPr/>
          </p:nvCxnSpPr>
          <p:spPr>
            <a:xfrm>
              <a:off x="1524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9" name="Google Shape;9;p1"/>
            <p:cNvCxnSpPr/>
            <p:nvPr/>
          </p:nvCxnSpPr>
          <p:spPr>
            <a:xfrm>
              <a:off x="2286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10" name="Google Shape;10;p1"/>
            <p:cNvCxnSpPr/>
            <p:nvPr/>
          </p:nvCxnSpPr>
          <p:spPr>
            <a:xfrm>
              <a:off x="3048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11" name="Google Shape;11;p1"/>
            <p:cNvCxnSpPr/>
            <p:nvPr/>
          </p:nvCxnSpPr>
          <p:spPr>
            <a:xfrm>
              <a:off x="3810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12" name="Google Shape;12;p1"/>
            <p:cNvCxnSpPr/>
            <p:nvPr/>
          </p:nvCxnSpPr>
          <p:spPr>
            <a:xfrm>
              <a:off x="457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13" name="Google Shape;13;p1"/>
            <p:cNvCxnSpPr/>
            <p:nvPr/>
          </p:nvCxnSpPr>
          <p:spPr>
            <a:xfrm>
              <a:off x="5334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14" name="Google Shape;14;p1"/>
            <p:cNvCxnSpPr/>
            <p:nvPr/>
          </p:nvCxnSpPr>
          <p:spPr>
            <a:xfrm>
              <a:off x="6096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15" name="Google Shape;15;p1"/>
            <p:cNvCxnSpPr/>
            <p:nvPr/>
          </p:nvCxnSpPr>
          <p:spPr>
            <a:xfrm>
              <a:off x="6858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16" name="Google Shape;16;p1"/>
            <p:cNvCxnSpPr/>
            <p:nvPr/>
          </p:nvCxnSpPr>
          <p:spPr>
            <a:xfrm>
              <a:off x="7620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17" name="Google Shape;17;p1"/>
            <p:cNvCxnSpPr/>
            <p:nvPr/>
          </p:nvCxnSpPr>
          <p:spPr>
            <a:xfrm>
              <a:off x="8382000" y="-18750"/>
              <a:ext cx="0" cy="5181000"/>
            </a:xfrm>
            <a:prstGeom prst="straightConnector1">
              <a:avLst/>
            </a:prstGeom>
            <a:noFill/>
            <a:ln cap="flat" cmpd="sng" w="9525">
              <a:solidFill>
                <a:srgbClr val="F3F3F3"/>
              </a:solidFill>
              <a:prstDash val="solid"/>
              <a:round/>
              <a:headEnd len="med" w="med" type="none"/>
              <a:tailEnd len="med" w="med" type="none"/>
            </a:ln>
          </p:spPr>
        </p:cxnSp>
        <p:cxnSp>
          <p:nvCxnSpPr>
            <p:cNvPr id="18" name="Google Shape;18;p1"/>
            <p:cNvCxnSpPr/>
            <p:nvPr/>
          </p:nvCxnSpPr>
          <p:spPr>
            <a:xfrm>
              <a:off x="38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19" name="Google Shape;19;p1"/>
            <p:cNvCxnSpPr/>
            <p:nvPr/>
          </p:nvCxnSpPr>
          <p:spPr>
            <a:xfrm>
              <a:off x="1143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20" name="Google Shape;20;p1"/>
            <p:cNvCxnSpPr/>
            <p:nvPr/>
          </p:nvCxnSpPr>
          <p:spPr>
            <a:xfrm>
              <a:off x="1905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21" name="Google Shape;21;p1"/>
            <p:cNvCxnSpPr/>
            <p:nvPr/>
          </p:nvCxnSpPr>
          <p:spPr>
            <a:xfrm>
              <a:off x="2667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22" name="Google Shape;22;p1"/>
            <p:cNvCxnSpPr/>
            <p:nvPr/>
          </p:nvCxnSpPr>
          <p:spPr>
            <a:xfrm>
              <a:off x="3429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23" name="Google Shape;23;p1"/>
            <p:cNvCxnSpPr/>
            <p:nvPr/>
          </p:nvCxnSpPr>
          <p:spPr>
            <a:xfrm>
              <a:off x="419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24" name="Google Shape;24;p1"/>
            <p:cNvCxnSpPr/>
            <p:nvPr/>
          </p:nvCxnSpPr>
          <p:spPr>
            <a:xfrm>
              <a:off x="4953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25" name="Google Shape;25;p1"/>
            <p:cNvCxnSpPr/>
            <p:nvPr/>
          </p:nvCxnSpPr>
          <p:spPr>
            <a:xfrm>
              <a:off x="5715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26" name="Google Shape;26;p1"/>
            <p:cNvCxnSpPr/>
            <p:nvPr/>
          </p:nvCxnSpPr>
          <p:spPr>
            <a:xfrm>
              <a:off x="6477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27" name="Google Shape;27;p1"/>
            <p:cNvCxnSpPr/>
            <p:nvPr/>
          </p:nvCxnSpPr>
          <p:spPr>
            <a:xfrm>
              <a:off x="7239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28" name="Google Shape;28;p1"/>
            <p:cNvCxnSpPr/>
            <p:nvPr/>
          </p:nvCxnSpPr>
          <p:spPr>
            <a:xfrm>
              <a:off x="8001000" y="-18750"/>
              <a:ext cx="0" cy="5181000"/>
            </a:xfrm>
            <a:prstGeom prst="straightConnector1">
              <a:avLst/>
            </a:prstGeom>
            <a:noFill/>
            <a:ln cap="flat" cmpd="sng" w="9525">
              <a:solidFill>
                <a:srgbClr val="F3F3F3"/>
              </a:solidFill>
              <a:prstDash val="dash"/>
              <a:round/>
              <a:headEnd len="med" w="med" type="none"/>
              <a:tailEnd len="med" w="med" type="none"/>
            </a:ln>
          </p:spPr>
        </p:cxnSp>
        <p:cxnSp>
          <p:nvCxnSpPr>
            <p:cNvPr id="29" name="Google Shape;29;p1"/>
            <p:cNvCxnSpPr/>
            <p:nvPr/>
          </p:nvCxnSpPr>
          <p:spPr>
            <a:xfrm>
              <a:off x="8763000" y="-18750"/>
              <a:ext cx="0" cy="5181000"/>
            </a:xfrm>
            <a:prstGeom prst="straightConnector1">
              <a:avLst/>
            </a:prstGeom>
            <a:noFill/>
            <a:ln cap="flat" cmpd="sng" w="9525">
              <a:solidFill>
                <a:srgbClr val="F3F3F3"/>
              </a:solidFill>
              <a:prstDash val="dash"/>
              <a:round/>
              <a:headEnd len="med" w="med" type="none"/>
              <a:tailEnd len="med" w="med" type="none"/>
            </a:ln>
          </p:spPr>
        </p:cxnSp>
      </p:grpSp>
      <p:sp>
        <p:nvSpPr>
          <p:cNvPr id="30" name="Google Shape;30;p1"/>
          <p:cNvSpPr txBox="1"/>
          <p:nvPr>
            <p:ph type="title"/>
          </p:nvPr>
        </p:nvSpPr>
        <p:spPr>
          <a:xfrm>
            <a:off x="1047750" y="634125"/>
            <a:ext cx="6996600" cy="7158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b="1" sz="2000">
                <a:solidFill>
                  <a:schemeClr val="accent1"/>
                </a:solidFill>
                <a:latin typeface="Oswald"/>
                <a:ea typeface="Oswald"/>
                <a:cs typeface="Oswald"/>
                <a:sym typeface="Oswald"/>
              </a:defRPr>
            </a:lvl9pPr>
          </a:lstStyle>
          <a:p/>
        </p:txBody>
      </p:sp>
      <p:sp>
        <p:nvSpPr>
          <p:cNvPr id="31" name="Google Shape;31;p1"/>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lvl1pPr indent="-355600" lvl="0" marL="4572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indent="-342900" lvl="1" marL="914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indent="-342900" lvl="2" marL="1371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32" name="Google Shape;32;p1"/>
          <p:cNvSpPr txBox="1"/>
          <p:nvPr>
            <p:ph idx="12" type="sldNum"/>
          </p:nvPr>
        </p:nvSpPr>
        <p:spPr>
          <a:xfrm>
            <a:off x="8556775" y="4826200"/>
            <a:ext cx="548700" cy="317400"/>
          </a:xfrm>
          <a:prstGeom prst="rect">
            <a:avLst/>
          </a:prstGeom>
          <a:noFill/>
          <a:ln>
            <a:noFill/>
          </a:ln>
        </p:spPr>
        <p:txBody>
          <a:bodyPr anchorCtr="0" anchor="t" bIns="91425" lIns="91425" spcFirstLastPara="1" rIns="91425" wrap="square" tIns="91425">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www.guru99.com/blockchain-tutorial.html" TargetMode="External"/><Relationship Id="rId4" Type="http://schemas.openxmlformats.org/officeDocument/2006/relationships/hyperlink" Target="https://docs.ipfs.io/introduction/overview" TargetMode="External"/><Relationship Id="rId5" Type="http://schemas.openxmlformats.org/officeDocument/2006/relationships/hyperlink" Target="https://medium.com/@mycoralhealth/learn-to-securely-share-files-on-the-blockchain-with-ipfs-219ee47df54c" TargetMode="External"/><Relationship Id="rId6" Type="http://schemas.openxmlformats.org/officeDocument/2006/relationships/hyperlink" Target="https://flask.palletsprojects.com/en/1.1.x/" TargetMode="External"/><Relationship Id="rId7" Type="http://schemas.openxmlformats.org/officeDocument/2006/relationships/hyperlink" Target="https://www.comparitech.com/blog/information-security/what-is-aes-encryp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hyperlink" Target="https://github.com/developer-arun/mini_project" TargetMode="External"/><Relationship Id="rId5" Type="http://schemas.openxmlformats.org/officeDocument/2006/relationships/hyperlink" Target="https://github.com/developer-arun/mini_project" TargetMode="External"/><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6"/>
          <p:cNvSpPr txBox="1"/>
          <p:nvPr>
            <p:ph type="ctrTitle"/>
          </p:nvPr>
        </p:nvSpPr>
        <p:spPr>
          <a:xfrm>
            <a:off x="2847975" y="3363425"/>
            <a:ext cx="5610300" cy="10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DATA SHARE</a:t>
            </a:r>
            <a:endParaRPr/>
          </a:p>
        </p:txBody>
      </p:sp>
      <p:pic>
        <p:nvPicPr>
          <p:cNvPr id="482" name="Google Shape;482;p16"/>
          <p:cNvPicPr preferRelativeResize="0"/>
          <p:nvPr/>
        </p:nvPicPr>
        <p:blipFill>
          <a:blip r:embed="rId3">
            <a:alphaModFix/>
          </a:blip>
          <a:stretch>
            <a:fillRect/>
          </a:stretch>
        </p:blipFill>
        <p:spPr>
          <a:xfrm>
            <a:off x="152400" y="152400"/>
            <a:ext cx="1500875" cy="1951800"/>
          </a:xfrm>
          <a:prstGeom prst="rect">
            <a:avLst/>
          </a:prstGeom>
          <a:noFill/>
          <a:ln>
            <a:noFill/>
          </a:ln>
        </p:spPr>
      </p:pic>
      <p:sp>
        <p:nvSpPr>
          <p:cNvPr id="483" name="Google Shape;483;p16"/>
          <p:cNvSpPr txBox="1"/>
          <p:nvPr>
            <p:ph idx="4294967295" type="subTitle"/>
          </p:nvPr>
        </p:nvSpPr>
        <p:spPr>
          <a:xfrm>
            <a:off x="4670475" y="4395725"/>
            <a:ext cx="3787800" cy="53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 sz="1700">
                <a:solidFill>
                  <a:schemeClr val="lt1"/>
                </a:solidFill>
                <a:latin typeface="Times New Roman"/>
                <a:ea typeface="Times New Roman"/>
                <a:cs typeface="Times New Roman"/>
                <a:sym typeface="Times New Roman"/>
              </a:rPr>
              <a:t>Blockchain</a:t>
            </a:r>
            <a:r>
              <a:rPr lang="en" sz="1700">
                <a:solidFill>
                  <a:schemeClr val="lt1"/>
                </a:solidFill>
                <a:latin typeface="Times New Roman"/>
                <a:ea typeface="Times New Roman"/>
                <a:cs typeface="Times New Roman"/>
                <a:sym typeface="Times New Roman"/>
              </a:rPr>
              <a:t> Based File Sharing System</a:t>
            </a:r>
            <a:endParaRPr sz="17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5"/>
          <p:cNvSpPr txBox="1"/>
          <p:nvPr>
            <p:ph type="title"/>
          </p:nvPr>
        </p:nvSpPr>
        <p:spPr>
          <a:xfrm>
            <a:off x="761100" y="482825"/>
            <a:ext cx="7309200" cy="71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200"/>
              <a:t>Why IPFS</a:t>
            </a:r>
            <a:endParaRPr sz="3200"/>
          </a:p>
        </p:txBody>
      </p:sp>
      <p:sp>
        <p:nvSpPr>
          <p:cNvPr id="562" name="Google Shape;562;p25"/>
          <p:cNvSpPr txBox="1"/>
          <p:nvPr>
            <p:ph idx="1" type="body"/>
          </p:nvPr>
        </p:nvSpPr>
        <p:spPr>
          <a:xfrm>
            <a:off x="761100" y="1421300"/>
            <a:ext cx="7677900" cy="29766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rgbClr val="000000"/>
              </a:buClr>
              <a:buSzPts val="1900"/>
              <a:buFont typeface="Times New Roman"/>
              <a:buChar char="●"/>
            </a:pPr>
            <a:r>
              <a:rPr b="1" lang="en" sz="1700" u="sng">
                <a:solidFill>
                  <a:srgbClr val="000000"/>
                </a:solidFill>
                <a:latin typeface="Times New Roman"/>
                <a:ea typeface="Times New Roman"/>
                <a:cs typeface="Times New Roman"/>
                <a:sym typeface="Times New Roman"/>
              </a:rPr>
              <a:t>Decentralization </a:t>
            </a:r>
            <a:r>
              <a:rPr lang="en" sz="1700">
                <a:solidFill>
                  <a:srgbClr val="000000"/>
                </a:solidFill>
                <a:latin typeface="Times New Roman"/>
                <a:ea typeface="Times New Roman"/>
                <a:cs typeface="Times New Roman"/>
                <a:sym typeface="Times New Roman"/>
              </a:rPr>
              <a:t>- Nodes do not require central coordination.</a:t>
            </a:r>
            <a:endParaRPr sz="1700">
              <a:solidFill>
                <a:srgbClr val="000000"/>
              </a:solidFill>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000000"/>
              </a:buClr>
              <a:buSzPts val="1900"/>
              <a:buFont typeface="Times New Roman"/>
              <a:buChar char="●"/>
            </a:pPr>
            <a:r>
              <a:rPr b="1" lang="en" sz="1700" u="sng">
                <a:solidFill>
                  <a:srgbClr val="000000"/>
                </a:solidFill>
                <a:latin typeface="Times New Roman"/>
                <a:ea typeface="Times New Roman"/>
                <a:cs typeface="Times New Roman"/>
                <a:sym typeface="Times New Roman"/>
              </a:rPr>
              <a:t>Fault Tolerance</a:t>
            </a:r>
            <a:r>
              <a:rPr lang="en" sz="1700">
                <a:solidFill>
                  <a:srgbClr val="000000"/>
                </a:solidFill>
                <a:latin typeface="Times New Roman"/>
                <a:ea typeface="Times New Roman"/>
                <a:cs typeface="Times New Roman"/>
                <a:sym typeface="Times New Roman"/>
              </a:rPr>
              <a:t> - The system can function reliably even when nodes fail or leave the network.</a:t>
            </a:r>
            <a:endParaRPr sz="1700">
              <a:solidFill>
                <a:srgbClr val="000000"/>
              </a:solidFill>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000000"/>
              </a:buClr>
              <a:buSzPts val="1900"/>
              <a:buFont typeface="Times New Roman"/>
              <a:buChar char="●"/>
            </a:pPr>
            <a:r>
              <a:rPr b="1" lang="en" sz="1700" u="sng">
                <a:solidFill>
                  <a:srgbClr val="000000"/>
                </a:solidFill>
                <a:latin typeface="Times New Roman"/>
                <a:ea typeface="Times New Roman"/>
                <a:cs typeface="Times New Roman"/>
                <a:sym typeface="Times New Roman"/>
              </a:rPr>
              <a:t>Scalability</a:t>
            </a:r>
            <a:r>
              <a:rPr lang="en" sz="1700">
                <a:solidFill>
                  <a:srgbClr val="000000"/>
                </a:solidFill>
                <a:latin typeface="Times New Roman"/>
                <a:ea typeface="Times New Roman"/>
                <a:cs typeface="Times New Roman"/>
                <a:sym typeface="Times New Roman"/>
              </a:rPr>
              <a:t> - DHTs can scale to accommodate millions of nodes</a:t>
            </a:r>
            <a:endParaRPr sz="1900">
              <a:solidFill>
                <a:srgbClr val="000000"/>
              </a:solidFill>
              <a:highlight>
                <a:srgbClr val="FFFFFF"/>
              </a:highlight>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000000"/>
              </a:buClr>
              <a:buSzPts val="1900"/>
              <a:buFont typeface="Times New Roman"/>
              <a:buChar char="●"/>
            </a:pPr>
            <a:r>
              <a:rPr b="1" lang="en" sz="1700" u="sng">
                <a:solidFill>
                  <a:srgbClr val="000000"/>
                </a:solidFill>
                <a:latin typeface="Times New Roman"/>
                <a:ea typeface="Times New Roman"/>
                <a:cs typeface="Times New Roman"/>
                <a:sym typeface="Times New Roman"/>
              </a:rPr>
              <a:t>Overcoming the weakness of Blockchain</a:t>
            </a:r>
            <a:r>
              <a:rPr b="1" lang="en" sz="1700">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Instead of storing the whole file on the blockchain, we only store the file’s hash generated by IPFS to make the blockchain light and more efficient.</a:t>
            </a:r>
            <a:endParaRPr sz="19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6"/>
          <p:cNvSpPr txBox="1"/>
          <p:nvPr>
            <p:ph type="title"/>
          </p:nvPr>
        </p:nvSpPr>
        <p:spPr>
          <a:xfrm>
            <a:off x="1047750" y="634125"/>
            <a:ext cx="6996600" cy="71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200"/>
              <a:t>Tools Used</a:t>
            </a:r>
            <a:endParaRPr sz="3200"/>
          </a:p>
        </p:txBody>
      </p:sp>
      <p:sp>
        <p:nvSpPr>
          <p:cNvPr id="568" name="Google Shape;568;p26"/>
          <p:cNvSpPr txBox="1"/>
          <p:nvPr>
            <p:ph idx="1" type="body"/>
          </p:nvPr>
        </p:nvSpPr>
        <p:spPr>
          <a:xfrm>
            <a:off x="1075850" y="1540175"/>
            <a:ext cx="6996600" cy="1922100"/>
          </a:xfrm>
          <a:prstGeom prst="rect">
            <a:avLst/>
          </a:prstGeom>
          <a:noFill/>
          <a:ln>
            <a:noFill/>
          </a:ln>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Platform </a:t>
            </a:r>
            <a:r>
              <a:rPr lang="en" sz="1700">
                <a:solidFill>
                  <a:srgbClr val="000000"/>
                </a:solidFill>
                <a:latin typeface="Times New Roman"/>
                <a:ea typeface="Times New Roman"/>
                <a:cs typeface="Times New Roman"/>
                <a:sym typeface="Times New Roman"/>
              </a:rPr>
              <a:t>: Visual Studio Code</a:t>
            </a:r>
            <a:endParaRPr sz="1700">
              <a:solidFill>
                <a:srgbClr val="000000"/>
              </a:solidFill>
              <a:latin typeface="Times New Roman"/>
              <a:ea typeface="Times New Roman"/>
              <a:cs typeface="Times New Roman"/>
              <a:sym typeface="Times New Roman"/>
            </a:endParaRPr>
          </a:p>
          <a:p>
            <a:pPr indent="-336550" lvl="0" marL="457200" rtl="0" algn="l">
              <a:lnSpc>
                <a:spcPct val="20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Web Framework</a:t>
            </a:r>
            <a:r>
              <a:rPr lang="en" sz="1700">
                <a:solidFill>
                  <a:srgbClr val="000000"/>
                </a:solidFill>
                <a:latin typeface="Times New Roman"/>
                <a:ea typeface="Times New Roman"/>
                <a:cs typeface="Times New Roman"/>
                <a:sym typeface="Times New Roman"/>
              </a:rPr>
              <a:t> : Flask</a:t>
            </a:r>
            <a:endParaRPr sz="1700">
              <a:solidFill>
                <a:srgbClr val="000000"/>
              </a:solidFill>
              <a:latin typeface="Times New Roman"/>
              <a:ea typeface="Times New Roman"/>
              <a:cs typeface="Times New Roman"/>
              <a:sym typeface="Times New Roman"/>
            </a:endParaRPr>
          </a:p>
          <a:p>
            <a:pPr indent="-336550" lvl="0" marL="457200" rtl="0" algn="l">
              <a:lnSpc>
                <a:spcPct val="20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Code version control</a:t>
            </a:r>
            <a:r>
              <a:rPr lang="en" sz="1700">
                <a:solidFill>
                  <a:srgbClr val="000000"/>
                </a:solidFill>
                <a:latin typeface="Times New Roman"/>
                <a:ea typeface="Times New Roman"/>
                <a:cs typeface="Times New Roman"/>
                <a:sym typeface="Times New Roman"/>
              </a:rPr>
              <a:t> : GitHub</a:t>
            </a:r>
            <a:endParaRPr sz="1700">
              <a:solidFill>
                <a:srgbClr val="000000"/>
              </a:solidFill>
              <a:latin typeface="Times New Roman"/>
              <a:ea typeface="Times New Roman"/>
              <a:cs typeface="Times New Roman"/>
              <a:sym typeface="Times New Roman"/>
            </a:endParaRPr>
          </a:p>
          <a:p>
            <a:pPr indent="-336550" lvl="0" marL="457200" rtl="0" algn="l">
              <a:lnSpc>
                <a:spcPct val="20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Front - end</a:t>
            </a:r>
            <a:r>
              <a:rPr lang="en" sz="1700">
                <a:solidFill>
                  <a:srgbClr val="000000"/>
                </a:solidFill>
                <a:latin typeface="Times New Roman"/>
                <a:ea typeface="Times New Roman"/>
                <a:cs typeface="Times New Roman"/>
                <a:sym typeface="Times New Roman"/>
              </a:rPr>
              <a:t> : HTML5 , CSS , BOOTSTRAP 3</a:t>
            </a:r>
            <a:endParaRPr sz="1700">
              <a:solidFill>
                <a:srgbClr val="000000"/>
              </a:solidFill>
              <a:latin typeface="Times New Roman"/>
              <a:ea typeface="Times New Roman"/>
              <a:cs typeface="Times New Roman"/>
              <a:sym typeface="Times New Roman"/>
            </a:endParaRPr>
          </a:p>
          <a:p>
            <a:pPr indent="-336550" lvl="0" marL="457200" rtl="0" algn="l">
              <a:lnSpc>
                <a:spcPct val="20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Back - end</a:t>
            </a:r>
            <a:r>
              <a:rPr lang="en" sz="1700">
                <a:solidFill>
                  <a:srgbClr val="000000"/>
                </a:solidFill>
                <a:latin typeface="Times New Roman"/>
                <a:ea typeface="Times New Roman"/>
                <a:cs typeface="Times New Roman"/>
                <a:sym typeface="Times New Roman"/>
              </a:rPr>
              <a:t> : Python 3</a:t>
            </a:r>
            <a:endParaRPr sz="1800">
              <a:solidFill>
                <a:srgbClr val="11111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27"/>
          <p:cNvSpPr txBox="1"/>
          <p:nvPr>
            <p:ph idx="4294967295" type="title"/>
          </p:nvPr>
        </p:nvSpPr>
        <p:spPr>
          <a:xfrm>
            <a:off x="246375" y="241750"/>
            <a:ext cx="76887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latin typeface="Times New Roman"/>
                <a:ea typeface="Times New Roman"/>
                <a:cs typeface="Times New Roman"/>
                <a:sym typeface="Times New Roman"/>
              </a:rPr>
              <a:t>WORKING </a:t>
            </a:r>
            <a:endParaRPr sz="3100">
              <a:latin typeface="Times New Roman"/>
              <a:ea typeface="Times New Roman"/>
              <a:cs typeface="Times New Roman"/>
              <a:sym typeface="Times New Roman"/>
            </a:endParaRPr>
          </a:p>
        </p:txBody>
      </p:sp>
      <p:grpSp>
        <p:nvGrpSpPr>
          <p:cNvPr id="574" name="Google Shape;574;p27"/>
          <p:cNvGrpSpPr/>
          <p:nvPr/>
        </p:nvGrpSpPr>
        <p:grpSpPr>
          <a:xfrm>
            <a:off x="3157470" y="2312300"/>
            <a:ext cx="1209546" cy="2198703"/>
            <a:chOff x="2547150" y="238125"/>
            <a:chExt cx="2525675" cy="5238750"/>
          </a:xfrm>
        </p:grpSpPr>
        <p:sp>
          <p:nvSpPr>
            <p:cNvPr id="575" name="Google Shape;575;p27"/>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FFFFFF"/>
            </a:solidFill>
            <a:ln cap="flat" cmpd="sng" w="9525">
              <a:solidFill>
                <a:srgbClr val="7076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E5E5E5"/>
            </a:solidFill>
            <a:ln cap="flat" cmpd="sng" w="9525">
              <a:solidFill>
                <a:srgbClr val="7076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E5E5E5"/>
            </a:solidFill>
            <a:ln cap="flat" cmpd="sng" w="9525">
              <a:solidFill>
                <a:srgbClr val="7076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E5E5E5"/>
            </a:solidFill>
            <a:ln cap="flat" cmpd="sng" w="9525">
              <a:solidFill>
                <a:srgbClr val="7076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27"/>
          <p:cNvGrpSpPr/>
          <p:nvPr/>
        </p:nvGrpSpPr>
        <p:grpSpPr>
          <a:xfrm>
            <a:off x="246375" y="1782929"/>
            <a:ext cx="1957925" cy="2752963"/>
            <a:chOff x="2112475" y="238125"/>
            <a:chExt cx="3395050" cy="5238750"/>
          </a:xfrm>
        </p:grpSpPr>
        <p:sp>
          <p:nvSpPr>
            <p:cNvPr id="580" name="Google Shape;580;p27"/>
            <p:cNvSpPr/>
            <p:nvPr/>
          </p:nvSpPr>
          <p:spPr>
            <a:xfrm>
              <a:off x="2112475"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cap="flat" cmpd="sng" w="9525">
              <a:solidFill>
                <a:srgbClr val="7076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E5E5E5"/>
            </a:solidFill>
            <a:ln cap="flat" cmpd="sng" w="9525">
              <a:solidFill>
                <a:srgbClr val="7076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E5E5E5"/>
            </a:solidFill>
            <a:ln cap="flat" cmpd="sng" w="9525">
              <a:solidFill>
                <a:srgbClr val="7076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E5E5E5"/>
            </a:solidFill>
            <a:ln cap="flat" cmpd="sng" w="9525">
              <a:solidFill>
                <a:srgbClr val="7076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27"/>
          <p:cNvGrpSpPr/>
          <p:nvPr/>
        </p:nvGrpSpPr>
        <p:grpSpPr>
          <a:xfrm>
            <a:off x="4867843" y="2009990"/>
            <a:ext cx="4071811" cy="2501001"/>
            <a:chOff x="1177450" y="241631"/>
            <a:chExt cx="6173152" cy="3616776"/>
          </a:xfrm>
        </p:grpSpPr>
        <p:sp>
          <p:nvSpPr>
            <p:cNvPr id="585" name="Google Shape;585;p27"/>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E5E5E5"/>
            </a:solidFill>
            <a:ln cap="flat" cmpd="sng" w="9525">
              <a:solidFill>
                <a:srgbClr val="707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27"/>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E5E5E5"/>
            </a:solidFill>
            <a:ln cap="flat" cmpd="sng" w="9525">
              <a:solidFill>
                <a:srgbClr val="707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27"/>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FFFFFF"/>
            </a:solidFill>
            <a:ln cap="flat" cmpd="sng" w="9525">
              <a:solidFill>
                <a:srgbClr val="707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27"/>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707685"/>
            </a:solidFill>
            <a:ln cap="flat" cmpd="sng" w="9525">
              <a:solidFill>
                <a:srgbClr val="707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589" name="Google Shape;589;p27"/>
          <p:cNvPicPr preferRelativeResize="0"/>
          <p:nvPr/>
        </p:nvPicPr>
        <p:blipFill rotWithShape="1">
          <a:blip r:embed="rId3">
            <a:alphaModFix/>
          </a:blip>
          <a:srcRect b="0" l="0" r="0" t="0"/>
          <a:stretch/>
        </p:blipFill>
        <p:spPr>
          <a:xfrm>
            <a:off x="304075" y="2037125"/>
            <a:ext cx="1842501" cy="2231975"/>
          </a:xfrm>
          <a:prstGeom prst="rect">
            <a:avLst/>
          </a:prstGeom>
          <a:noFill/>
          <a:ln>
            <a:noFill/>
          </a:ln>
        </p:spPr>
      </p:pic>
      <p:pic>
        <p:nvPicPr>
          <p:cNvPr id="590" name="Google Shape;590;p27"/>
          <p:cNvPicPr preferRelativeResize="0"/>
          <p:nvPr/>
        </p:nvPicPr>
        <p:blipFill>
          <a:blip r:embed="rId4">
            <a:alphaModFix/>
          </a:blip>
          <a:stretch>
            <a:fillRect/>
          </a:stretch>
        </p:blipFill>
        <p:spPr>
          <a:xfrm>
            <a:off x="3190900" y="2519288"/>
            <a:ext cx="1142700" cy="1784724"/>
          </a:xfrm>
          <a:prstGeom prst="rect">
            <a:avLst/>
          </a:prstGeom>
          <a:noFill/>
          <a:ln>
            <a:noFill/>
          </a:ln>
        </p:spPr>
      </p:pic>
      <p:pic>
        <p:nvPicPr>
          <p:cNvPr id="591" name="Google Shape;591;p27"/>
          <p:cNvPicPr preferRelativeResize="0"/>
          <p:nvPr/>
        </p:nvPicPr>
        <p:blipFill rotWithShape="1">
          <a:blip r:embed="rId5">
            <a:alphaModFix/>
          </a:blip>
          <a:srcRect b="0" l="0" r="4680" t="0"/>
          <a:stretch/>
        </p:blipFill>
        <p:spPr>
          <a:xfrm>
            <a:off x="5335075" y="2156450"/>
            <a:ext cx="3143126" cy="2090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28"/>
          <p:cNvSpPr txBox="1"/>
          <p:nvPr>
            <p:ph type="title"/>
          </p:nvPr>
        </p:nvSpPr>
        <p:spPr>
          <a:xfrm>
            <a:off x="727650" y="575225"/>
            <a:ext cx="76887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latin typeface="Times New Roman"/>
                <a:ea typeface="Times New Roman"/>
                <a:cs typeface="Times New Roman"/>
                <a:sym typeface="Times New Roman"/>
              </a:rPr>
              <a:t>USE CASES</a:t>
            </a:r>
            <a:endParaRPr sz="3100">
              <a:latin typeface="Times New Roman"/>
              <a:ea typeface="Times New Roman"/>
              <a:cs typeface="Times New Roman"/>
              <a:sym typeface="Times New Roman"/>
            </a:endParaRPr>
          </a:p>
        </p:txBody>
      </p:sp>
      <p:sp>
        <p:nvSpPr>
          <p:cNvPr id="597" name="Google Shape;597;p28"/>
          <p:cNvSpPr txBox="1"/>
          <p:nvPr>
            <p:ph idx="1" type="body"/>
          </p:nvPr>
        </p:nvSpPr>
        <p:spPr>
          <a:xfrm>
            <a:off x="649100" y="1346150"/>
            <a:ext cx="7498200" cy="32148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There’s going to be </a:t>
            </a:r>
            <a:r>
              <a:rPr b="1" lang="en" sz="1700">
                <a:solidFill>
                  <a:srgbClr val="000000"/>
                </a:solidFill>
                <a:latin typeface="Times New Roman"/>
                <a:ea typeface="Times New Roman"/>
                <a:cs typeface="Times New Roman"/>
                <a:sym typeface="Times New Roman"/>
              </a:rPr>
              <a:t>no “servers”</a:t>
            </a:r>
            <a:r>
              <a:rPr lang="en" sz="1700">
                <a:solidFill>
                  <a:srgbClr val="000000"/>
                </a:solidFill>
                <a:latin typeface="Times New Roman"/>
                <a:ea typeface="Times New Roman"/>
                <a:cs typeface="Times New Roman"/>
                <a:sym typeface="Times New Roman"/>
              </a:rPr>
              <a:t> hosting websites. All the content will be served from IPFS and data pulled from the blockchain directly.</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Users won’t have to </a:t>
            </a:r>
            <a:r>
              <a:rPr b="1" lang="en" sz="1700">
                <a:solidFill>
                  <a:srgbClr val="000000"/>
                </a:solidFill>
                <a:latin typeface="Times New Roman"/>
                <a:ea typeface="Times New Roman"/>
                <a:cs typeface="Times New Roman"/>
                <a:sym typeface="Times New Roman"/>
              </a:rPr>
              <a:t>“sign up” for accounts</a:t>
            </a:r>
            <a:r>
              <a:rPr lang="en" sz="1700">
                <a:solidFill>
                  <a:srgbClr val="000000"/>
                </a:solidFill>
                <a:latin typeface="Times New Roman"/>
                <a:ea typeface="Times New Roman"/>
                <a:cs typeface="Times New Roman"/>
                <a:sym typeface="Times New Roman"/>
              </a:rPr>
              <a:t>. Their private key will grant permission and access to their identity to websites/providers.</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Direct communication with another party without </a:t>
            </a:r>
            <a:r>
              <a:rPr b="1" lang="en" sz="1700">
                <a:solidFill>
                  <a:srgbClr val="000000"/>
                </a:solidFill>
                <a:latin typeface="Times New Roman"/>
                <a:ea typeface="Times New Roman"/>
                <a:cs typeface="Times New Roman"/>
                <a:sym typeface="Times New Roman"/>
              </a:rPr>
              <a:t>anyone in the middle</a:t>
            </a:r>
            <a:r>
              <a:rPr lang="en" sz="1700">
                <a:solidFill>
                  <a:srgbClr val="000000"/>
                </a:solidFill>
                <a:latin typeface="Times New Roman"/>
                <a:ea typeface="Times New Roman"/>
                <a:cs typeface="Times New Roman"/>
                <a:sym typeface="Times New Roman"/>
              </a:rPr>
              <a:t>. Truly secure, private and censorship free communication applications.</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Social networks where one’s information is only available to those who they give permission to.</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9"/>
          <p:cNvSpPr txBox="1"/>
          <p:nvPr>
            <p:ph type="title"/>
          </p:nvPr>
        </p:nvSpPr>
        <p:spPr>
          <a:xfrm>
            <a:off x="727650" y="575225"/>
            <a:ext cx="76887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latin typeface="Times New Roman"/>
                <a:ea typeface="Times New Roman"/>
                <a:cs typeface="Times New Roman"/>
                <a:sym typeface="Times New Roman"/>
              </a:rPr>
              <a:t>LIMITATIONS</a:t>
            </a:r>
            <a:endParaRPr sz="3100">
              <a:latin typeface="Times New Roman"/>
              <a:ea typeface="Times New Roman"/>
              <a:cs typeface="Times New Roman"/>
              <a:sym typeface="Times New Roman"/>
            </a:endParaRPr>
          </a:p>
        </p:txBody>
      </p:sp>
      <p:sp>
        <p:nvSpPr>
          <p:cNvPr id="603" name="Google Shape;603;p29"/>
          <p:cNvSpPr txBox="1"/>
          <p:nvPr>
            <p:ph idx="1" type="body"/>
          </p:nvPr>
        </p:nvSpPr>
        <p:spPr>
          <a:xfrm>
            <a:off x="729450" y="1356200"/>
            <a:ext cx="7498200" cy="3344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currently accepts individual files ( .txt, .png, .jpg, .jpeg, etc). It can be updated to </a:t>
            </a:r>
            <a:r>
              <a:rPr b="1" lang="en" sz="1700">
                <a:solidFill>
                  <a:srgbClr val="000000"/>
                </a:solidFill>
                <a:latin typeface="Times New Roman"/>
                <a:ea typeface="Times New Roman"/>
                <a:cs typeface="Times New Roman"/>
                <a:sym typeface="Times New Roman"/>
              </a:rPr>
              <a:t>accept folders</a:t>
            </a:r>
            <a:r>
              <a:rPr lang="en" sz="1700">
                <a:solidFill>
                  <a:srgbClr val="000000"/>
                </a:solidFill>
                <a:latin typeface="Times New Roman"/>
                <a:ea typeface="Times New Roman"/>
                <a:cs typeface="Times New Roman"/>
                <a:sym typeface="Times New Roman"/>
              </a:rPr>
              <a:t> as well.</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b="1" lang="en" sz="1700">
                <a:solidFill>
                  <a:srgbClr val="000000"/>
                </a:solidFill>
                <a:latin typeface="Times New Roman"/>
                <a:ea typeface="Times New Roman"/>
                <a:cs typeface="Times New Roman"/>
                <a:sym typeface="Times New Roman"/>
              </a:rPr>
              <a:t>Huge file sizes</a:t>
            </a:r>
            <a:r>
              <a:rPr lang="en" sz="1700">
                <a:solidFill>
                  <a:srgbClr val="000000"/>
                </a:solidFill>
                <a:latin typeface="Times New Roman"/>
                <a:ea typeface="Times New Roman"/>
                <a:cs typeface="Times New Roman"/>
                <a:sym typeface="Times New Roman"/>
              </a:rPr>
              <a:t> can cause the blockchain to become slow due to the cryptographic encryption, thus requiring adequate computational power.</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was originally intended to be a disk-space sharing platform based on blockchain but due to the current circumstances, it was pivoted to a file sharing platform.</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0"/>
          <p:cNvSpPr txBox="1"/>
          <p:nvPr>
            <p:ph type="title"/>
          </p:nvPr>
        </p:nvSpPr>
        <p:spPr>
          <a:xfrm>
            <a:off x="727650" y="575225"/>
            <a:ext cx="76887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latin typeface="Times New Roman"/>
                <a:ea typeface="Times New Roman"/>
                <a:cs typeface="Times New Roman"/>
                <a:sym typeface="Times New Roman"/>
              </a:rPr>
              <a:t>CONCLUSION</a:t>
            </a:r>
            <a:endParaRPr sz="3100">
              <a:latin typeface="Times New Roman"/>
              <a:ea typeface="Times New Roman"/>
              <a:cs typeface="Times New Roman"/>
              <a:sym typeface="Times New Roman"/>
            </a:endParaRPr>
          </a:p>
        </p:txBody>
      </p:sp>
      <p:sp>
        <p:nvSpPr>
          <p:cNvPr id="609" name="Google Shape;609;p30"/>
          <p:cNvSpPr txBox="1"/>
          <p:nvPr>
            <p:ph idx="1" type="body"/>
          </p:nvPr>
        </p:nvSpPr>
        <p:spPr>
          <a:xfrm>
            <a:off x="729450" y="1401550"/>
            <a:ext cx="7769400" cy="34104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Blockchain can be set up to operate in a variety of ways, using different mechanisms to secure a consensus on transactions, seen only by authorized users.</a:t>
            </a:r>
            <a:endParaRPr sz="1700">
              <a:solidFill>
                <a:srgbClr val="000000"/>
              </a:solidFill>
              <a:highlight>
                <a:srgbClr val="FFFFFF"/>
              </a:highlight>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Blockchain depends on scalability and does not work well if the file size is too big, but when combined with IPFS, it could overcome this disadvantage and help redefine the way we interact with information and identity.</a:t>
            </a:r>
            <a:endParaRPr sz="1700">
              <a:solidFill>
                <a:srgbClr val="000000"/>
              </a:solidFill>
              <a:highlight>
                <a:srgbClr val="FFFFFF"/>
              </a:highlight>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Blockchain holds enormous potential in the future. This technology will not only </a:t>
            </a:r>
            <a:r>
              <a:rPr b="1" lang="en" sz="1700">
                <a:solidFill>
                  <a:srgbClr val="000000"/>
                </a:solidFill>
                <a:highlight>
                  <a:srgbClr val="FFFFFF"/>
                </a:highlight>
                <a:latin typeface="Times New Roman"/>
                <a:ea typeface="Times New Roman"/>
                <a:cs typeface="Times New Roman"/>
                <a:sym typeface="Times New Roman"/>
              </a:rPr>
              <a:t>save your time and money</a:t>
            </a:r>
            <a:r>
              <a:rPr lang="en" sz="1700">
                <a:solidFill>
                  <a:srgbClr val="000000"/>
                </a:solidFill>
                <a:highlight>
                  <a:srgbClr val="FFFFFF"/>
                </a:highlight>
                <a:latin typeface="Times New Roman"/>
                <a:ea typeface="Times New Roman"/>
                <a:cs typeface="Times New Roman"/>
                <a:sym typeface="Times New Roman"/>
              </a:rPr>
              <a:t> but it will revolutionize many industries.</a:t>
            </a:r>
            <a:endParaRPr sz="17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1"/>
          <p:cNvSpPr txBox="1"/>
          <p:nvPr>
            <p:ph type="title"/>
          </p:nvPr>
        </p:nvSpPr>
        <p:spPr>
          <a:xfrm>
            <a:off x="727650" y="575225"/>
            <a:ext cx="76887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latin typeface="Times New Roman"/>
                <a:ea typeface="Times New Roman"/>
                <a:cs typeface="Times New Roman"/>
                <a:sym typeface="Times New Roman"/>
              </a:rPr>
              <a:t>FUTURE SCOPE</a:t>
            </a:r>
            <a:endParaRPr sz="3100">
              <a:latin typeface="Times New Roman"/>
              <a:ea typeface="Times New Roman"/>
              <a:cs typeface="Times New Roman"/>
              <a:sym typeface="Times New Roman"/>
            </a:endParaRPr>
          </a:p>
        </p:txBody>
      </p:sp>
      <p:sp>
        <p:nvSpPr>
          <p:cNvPr id="615" name="Google Shape;615;p31"/>
          <p:cNvSpPr txBox="1"/>
          <p:nvPr>
            <p:ph idx="1" type="body"/>
          </p:nvPr>
        </p:nvSpPr>
        <p:spPr>
          <a:xfrm>
            <a:off x="727650" y="1623625"/>
            <a:ext cx="7498200" cy="27081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currently runs on a local network but it can be made to function on any </a:t>
            </a:r>
            <a:r>
              <a:rPr b="1" lang="en" sz="1700">
                <a:solidFill>
                  <a:srgbClr val="000000"/>
                </a:solidFill>
                <a:latin typeface="Times New Roman"/>
                <a:ea typeface="Times New Roman"/>
                <a:cs typeface="Times New Roman"/>
                <a:sym typeface="Times New Roman"/>
              </a:rPr>
              <a:t>public network</a:t>
            </a:r>
            <a:r>
              <a:rPr lang="en" sz="1700">
                <a:solidFill>
                  <a:srgbClr val="000000"/>
                </a:solidFill>
                <a:latin typeface="Times New Roman"/>
                <a:ea typeface="Times New Roman"/>
                <a:cs typeface="Times New Roman"/>
                <a:sym typeface="Times New Roman"/>
              </a:rPr>
              <a:t> with web hosting, thereby making it more scalable.</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Upon proper exploration, blockchain could prove to be a boon for </a:t>
            </a:r>
            <a:r>
              <a:rPr b="1" lang="en" sz="1700">
                <a:solidFill>
                  <a:srgbClr val="000000"/>
                </a:solidFill>
                <a:highlight>
                  <a:srgbClr val="FFFFFF"/>
                </a:highlight>
                <a:latin typeface="Times New Roman"/>
                <a:ea typeface="Times New Roman"/>
                <a:cs typeface="Times New Roman"/>
                <a:sym typeface="Times New Roman"/>
              </a:rPr>
              <a:t>leading industries</a:t>
            </a:r>
            <a:r>
              <a:rPr lang="en" sz="1700">
                <a:solidFill>
                  <a:srgbClr val="000000"/>
                </a:solidFill>
                <a:highlight>
                  <a:srgbClr val="FFFFFF"/>
                </a:highlight>
                <a:latin typeface="Times New Roman"/>
                <a:ea typeface="Times New Roman"/>
                <a:cs typeface="Times New Roman"/>
                <a:sym typeface="Times New Roman"/>
              </a:rPr>
              <a:t> like digital advertising, cybersecurity, supply chain management, networking and forecasting.</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txBox="1"/>
          <p:nvPr>
            <p:ph type="title"/>
          </p:nvPr>
        </p:nvSpPr>
        <p:spPr>
          <a:xfrm>
            <a:off x="727650" y="575225"/>
            <a:ext cx="76887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latin typeface="Times New Roman"/>
                <a:ea typeface="Times New Roman"/>
                <a:cs typeface="Times New Roman"/>
                <a:sym typeface="Times New Roman"/>
              </a:rPr>
              <a:t>REFERENCES</a:t>
            </a:r>
            <a:endParaRPr sz="3100">
              <a:latin typeface="Times New Roman"/>
              <a:ea typeface="Times New Roman"/>
              <a:cs typeface="Times New Roman"/>
              <a:sym typeface="Times New Roman"/>
            </a:endParaRPr>
          </a:p>
        </p:txBody>
      </p:sp>
      <p:sp>
        <p:nvSpPr>
          <p:cNvPr id="621" name="Google Shape;621;p32"/>
          <p:cNvSpPr txBox="1"/>
          <p:nvPr>
            <p:ph idx="1" type="body"/>
          </p:nvPr>
        </p:nvSpPr>
        <p:spPr>
          <a:xfrm>
            <a:off x="582650" y="1225625"/>
            <a:ext cx="8056800" cy="3646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Times New Roman"/>
              <a:buChar char="●"/>
            </a:pPr>
            <a:r>
              <a:rPr lang="en" sz="1600" u="sng">
                <a:latin typeface="Times New Roman"/>
                <a:ea typeface="Times New Roman"/>
                <a:cs typeface="Times New Roman"/>
                <a:sym typeface="Times New Roman"/>
              </a:rPr>
              <a:t>http://www.ijsrr.co.in/images/full_pdf/1559214929_779.pdf</a:t>
            </a:r>
            <a:endParaRPr sz="1600" u="sng">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u="sng">
                <a:latin typeface="Times New Roman"/>
                <a:ea typeface="Times New Roman"/>
                <a:cs typeface="Times New Roman"/>
                <a:sym typeface="Times New Roman"/>
                <a:hlinkClick r:id="rId3"/>
              </a:rPr>
              <a:t>https://www.guru99.com/blockchain-tutorial.html</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u="sng">
                <a:latin typeface="Times New Roman"/>
                <a:ea typeface="Times New Roman"/>
                <a:cs typeface="Times New Roman"/>
                <a:sym typeface="Times New Roman"/>
                <a:hlinkClick r:id="rId4"/>
              </a:rPr>
              <a:t>https://docs.ipfs.io/introduction/overview</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u="sng">
                <a:latin typeface="Times New Roman"/>
                <a:ea typeface="Times New Roman"/>
                <a:cs typeface="Times New Roman"/>
                <a:sym typeface="Times New Roman"/>
                <a:hlinkClick r:id="rId5"/>
              </a:rPr>
              <a:t>https://medium.com/@mycoralhealth/learn-to-securely-share-files-on-the-blockchain-with-ipfs-219ee47df54c</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u="sng">
                <a:latin typeface="Times New Roman"/>
                <a:ea typeface="Times New Roman"/>
                <a:cs typeface="Times New Roman"/>
                <a:sym typeface="Times New Roman"/>
                <a:hlinkClick r:id="rId6"/>
              </a:rPr>
              <a:t>https://flask.palletsprojects.com/en/1.1.x/</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u="sng">
                <a:latin typeface="Times New Roman"/>
                <a:ea typeface="Times New Roman"/>
                <a:cs typeface="Times New Roman"/>
                <a:sym typeface="Times New Roman"/>
                <a:hlinkClick r:id="rId7"/>
              </a:rPr>
              <a:t>https://www.comparitech.com/blog/information-security/what-is-aes-encryption/</a:t>
            </a:r>
            <a:endParaRPr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u="sng">
                <a:latin typeface="Times New Roman"/>
                <a:ea typeface="Times New Roman"/>
                <a:cs typeface="Times New Roman"/>
                <a:sym typeface="Times New Roman"/>
              </a:rPr>
              <a:t>https://stackoverflow.com/questions/42857515/what-is-blockchain-and-ethereum-where-is-it-used</a:t>
            </a:r>
            <a:endParaRPr sz="1900" u="sng">
              <a:latin typeface="Times New Roman"/>
              <a:ea typeface="Times New Roman"/>
              <a:cs typeface="Times New Roman"/>
              <a:sym typeface="Times New Roman"/>
            </a:endParaRPr>
          </a:p>
          <a:p>
            <a:pPr indent="0" lvl="0" marL="457200" rtl="0" algn="l">
              <a:lnSpc>
                <a:spcPct val="150000"/>
              </a:lnSpc>
              <a:spcBef>
                <a:spcPts val="1600"/>
              </a:spcBef>
              <a:spcAft>
                <a:spcPts val="0"/>
              </a:spcAft>
              <a:buSzPts val="1300"/>
              <a:buNone/>
            </a:pPr>
            <a:r>
              <a:t/>
            </a:r>
            <a:endParaRPr sz="17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1600"/>
              </a:spcAft>
              <a:buSzPts val="1300"/>
              <a:buNone/>
            </a:pPr>
            <a:r>
              <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3"/>
          <p:cNvSpPr txBox="1"/>
          <p:nvPr>
            <p:ph idx="4294967295" type="ctrTitle"/>
          </p:nvPr>
        </p:nvSpPr>
        <p:spPr>
          <a:xfrm>
            <a:off x="1192225" y="1991850"/>
            <a:ext cx="65937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t>THANKS!</a:t>
            </a:r>
            <a:endParaRPr sz="10000"/>
          </a:p>
        </p:txBody>
      </p:sp>
      <p:sp>
        <p:nvSpPr>
          <p:cNvPr id="627" name="Google Shape;627;p33"/>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descr="Open Chromebook laptop computer" id="488" name="Google Shape;488;p17"/>
          <p:cNvPicPr preferRelativeResize="0"/>
          <p:nvPr/>
        </p:nvPicPr>
        <p:blipFill rotWithShape="1">
          <a:blip r:embed="rId3">
            <a:alphaModFix/>
          </a:blip>
          <a:srcRect b="0" l="0" r="3343" t="0"/>
          <a:stretch/>
        </p:blipFill>
        <p:spPr>
          <a:xfrm>
            <a:off x="4355900" y="680850"/>
            <a:ext cx="4537098" cy="2822399"/>
          </a:xfrm>
          <a:prstGeom prst="rect">
            <a:avLst/>
          </a:prstGeom>
          <a:noFill/>
          <a:ln>
            <a:noFill/>
          </a:ln>
        </p:spPr>
      </p:pic>
      <p:sp>
        <p:nvSpPr>
          <p:cNvPr id="489" name="Google Shape;489;p17"/>
          <p:cNvSpPr txBox="1"/>
          <p:nvPr/>
        </p:nvSpPr>
        <p:spPr>
          <a:xfrm>
            <a:off x="622100" y="1080250"/>
            <a:ext cx="3733800" cy="202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sz="1600">
                <a:latin typeface="Times New Roman"/>
                <a:ea typeface="Times New Roman"/>
                <a:cs typeface="Times New Roman"/>
                <a:sym typeface="Times New Roman"/>
              </a:rPr>
              <a:t>   Team :</a:t>
            </a:r>
            <a:endParaRPr b="1" sz="1600">
              <a:latin typeface="Times New Roman"/>
              <a:ea typeface="Times New Roman"/>
              <a:cs typeface="Times New Roman"/>
              <a:sym typeface="Times New Roman"/>
            </a:endParaRPr>
          </a:p>
          <a:p>
            <a:pPr indent="-330200" lvl="0" marL="457200" marR="0" rtl="0" algn="l">
              <a:lnSpc>
                <a:spcPct val="150000"/>
              </a:lnSpc>
              <a:spcBef>
                <a:spcPts val="0"/>
              </a:spcBef>
              <a:spcAft>
                <a:spcPts val="0"/>
              </a:spcAft>
              <a:buClr>
                <a:srgbClr val="000000"/>
              </a:buClr>
              <a:buSzPts val="1600"/>
              <a:buFont typeface="Times New Roman"/>
              <a:buChar char="●"/>
            </a:pPr>
            <a:r>
              <a:rPr b="1" lang="en" sz="1600">
                <a:latin typeface="Times New Roman"/>
                <a:ea typeface="Times New Roman"/>
                <a:cs typeface="Times New Roman"/>
                <a:sym typeface="Times New Roman"/>
              </a:rPr>
              <a:t>Arun Kumar (20194109)</a:t>
            </a:r>
            <a:endParaRPr b="1" sz="1600">
              <a:latin typeface="Times New Roman"/>
              <a:ea typeface="Times New Roman"/>
              <a:cs typeface="Times New Roman"/>
              <a:sym typeface="Times New Roman"/>
            </a:endParaRPr>
          </a:p>
          <a:p>
            <a:pPr indent="-330200" lvl="0" marL="457200" marR="0" rtl="0" algn="l">
              <a:lnSpc>
                <a:spcPct val="150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Anshuman Chowdhary (20194214)</a:t>
            </a:r>
            <a:endParaRPr b="1" sz="1600">
              <a:latin typeface="Times New Roman"/>
              <a:ea typeface="Times New Roman"/>
              <a:cs typeface="Times New Roman"/>
              <a:sym typeface="Times New Roman"/>
            </a:endParaRPr>
          </a:p>
          <a:p>
            <a:pPr indent="-330200" lvl="0" marL="457200" marR="0" rtl="0" algn="l">
              <a:lnSpc>
                <a:spcPct val="150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Arun Jena (20194216)</a:t>
            </a:r>
            <a:endParaRPr b="1" sz="1600">
              <a:latin typeface="Times New Roman"/>
              <a:ea typeface="Times New Roman"/>
              <a:cs typeface="Times New Roman"/>
              <a:sym typeface="Times New Roman"/>
            </a:endParaRPr>
          </a:p>
          <a:p>
            <a:pPr indent="-330200" lvl="0" marL="457200" marR="0" rtl="0" algn="l">
              <a:lnSpc>
                <a:spcPct val="150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Aditya Anal(20194054)</a:t>
            </a:r>
            <a:endParaRPr b="1" sz="1600">
              <a:latin typeface="Times New Roman"/>
              <a:ea typeface="Times New Roman"/>
              <a:cs typeface="Times New Roman"/>
              <a:sym typeface="Times New Roman"/>
            </a:endParaRPr>
          </a:p>
        </p:txBody>
      </p:sp>
      <p:sp>
        <p:nvSpPr>
          <p:cNvPr id="490" name="Google Shape;490;p17"/>
          <p:cNvSpPr txBox="1"/>
          <p:nvPr/>
        </p:nvSpPr>
        <p:spPr>
          <a:xfrm>
            <a:off x="788000" y="3209300"/>
            <a:ext cx="3254700" cy="10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sng" cap="none" strike="noStrike">
                <a:solidFill>
                  <a:srgbClr val="434343"/>
                </a:solidFill>
                <a:latin typeface="Times New Roman"/>
                <a:ea typeface="Times New Roman"/>
                <a:cs typeface="Times New Roman"/>
                <a:sym typeface="Times New Roman"/>
              </a:rPr>
              <a:t>Project Guide</a:t>
            </a:r>
            <a:r>
              <a:rPr b="0" i="0" lang="en" sz="1600" u="none" cap="none" strike="noStrike">
                <a:solidFill>
                  <a:srgbClr val="434343"/>
                </a:solidFill>
                <a:latin typeface="Times New Roman"/>
                <a:ea typeface="Times New Roman"/>
                <a:cs typeface="Times New Roman"/>
                <a:sym typeface="Times New Roman"/>
              </a:rPr>
              <a:t> :</a:t>
            </a:r>
            <a:endParaRPr b="0" i="0" sz="1600" u="none" cap="none" strike="noStrike">
              <a:solidFill>
                <a:srgbClr val="43434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sng" cap="none" strike="noStrike">
              <a:solidFill>
                <a:srgbClr val="434343"/>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Times New Roman"/>
                <a:ea typeface="Times New Roman"/>
                <a:cs typeface="Times New Roman"/>
                <a:sym typeface="Times New Roman"/>
              </a:rPr>
              <a:t>Dr. </a:t>
            </a:r>
            <a:r>
              <a:rPr b="1" lang="en" sz="1700">
                <a:latin typeface="Times New Roman"/>
                <a:ea typeface="Times New Roman"/>
                <a:cs typeface="Times New Roman"/>
                <a:sym typeface="Times New Roman"/>
              </a:rPr>
              <a:t>Dinesh Singh</a:t>
            </a:r>
            <a:endParaRPr b="1" i="0" sz="1700" u="none" cap="none" strike="noStrike">
              <a:solidFill>
                <a:srgbClr val="000000"/>
              </a:solidFill>
              <a:latin typeface="Times New Roman"/>
              <a:ea typeface="Times New Roman"/>
              <a:cs typeface="Times New Roman"/>
              <a:sym typeface="Times New Roman"/>
            </a:endParaRPr>
          </a:p>
        </p:txBody>
      </p:sp>
      <p:sp>
        <p:nvSpPr>
          <p:cNvPr id="491" name="Google Shape;491;p17"/>
          <p:cNvSpPr txBox="1"/>
          <p:nvPr/>
        </p:nvSpPr>
        <p:spPr>
          <a:xfrm>
            <a:off x="4831200" y="3693225"/>
            <a:ext cx="3690000" cy="38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lang="en" sz="1200">
                <a:solidFill>
                  <a:schemeClr val="hlink"/>
                </a:solidFill>
                <a:uFill>
                  <a:noFill/>
                </a:uFill>
                <a:latin typeface="Times New Roman"/>
                <a:ea typeface="Times New Roman"/>
                <a:cs typeface="Times New Roman"/>
                <a:sym typeface="Times New Roman"/>
                <a:hlinkClick r:id="rId4"/>
              </a:rPr>
              <a:t>Project</a:t>
            </a:r>
            <a:r>
              <a:rPr lang="en" sz="1200">
                <a:latin typeface="Times New Roman"/>
                <a:ea typeface="Times New Roman"/>
                <a:cs typeface="Times New Roman"/>
                <a:sym typeface="Times New Roman"/>
              </a:rPr>
              <a:t> </a:t>
            </a:r>
            <a:r>
              <a:rPr b="0" i="0" lang="en" sz="1200" cap="none" strike="noStrike">
                <a:solidFill>
                  <a:schemeClr val="hlink"/>
                </a:solidFill>
                <a:uFill>
                  <a:noFill/>
                </a:uFill>
                <a:latin typeface="Times New Roman"/>
                <a:ea typeface="Times New Roman"/>
                <a:cs typeface="Times New Roman"/>
                <a:sym typeface="Times New Roman"/>
                <a:hlinkClick r:id="rId5"/>
              </a:rPr>
              <a:t>link </a:t>
            </a:r>
            <a:r>
              <a:rPr lang="en" sz="900">
                <a:solidFill>
                  <a:srgbClr val="1155CC"/>
                </a:solidFill>
                <a:latin typeface="Times New Roman"/>
                <a:ea typeface="Times New Roman"/>
                <a:cs typeface="Times New Roman"/>
                <a:sym typeface="Times New Roman"/>
              </a:rPr>
              <a:t>:  </a:t>
            </a:r>
            <a:r>
              <a:rPr lang="en" sz="900" u="sng">
                <a:solidFill>
                  <a:srgbClr val="1155CC"/>
                </a:solidFill>
                <a:latin typeface="Times New Roman"/>
                <a:ea typeface="Times New Roman"/>
                <a:cs typeface="Times New Roman"/>
                <a:sym typeface="Times New Roman"/>
              </a:rPr>
              <a:t>https://github.com/developer-arun/mini_project: </a:t>
            </a:r>
            <a:endParaRPr b="0" i="0" sz="900" u="sng" cap="none" strike="noStrike">
              <a:solidFill>
                <a:srgbClr val="1155CC"/>
              </a:solidFill>
              <a:latin typeface="Times New Roman"/>
              <a:ea typeface="Times New Roman"/>
              <a:cs typeface="Times New Roman"/>
              <a:sym typeface="Times New Roman"/>
            </a:endParaRPr>
          </a:p>
        </p:txBody>
      </p:sp>
      <p:pic>
        <p:nvPicPr>
          <p:cNvPr id="492" name="Google Shape;492;p17"/>
          <p:cNvPicPr preferRelativeResize="0"/>
          <p:nvPr/>
        </p:nvPicPr>
        <p:blipFill rotWithShape="1">
          <a:blip r:embed="rId6">
            <a:alphaModFix/>
          </a:blip>
          <a:srcRect b="0" l="0" r="1351" t="0"/>
          <a:stretch/>
        </p:blipFill>
        <p:spPr>
          <a:xfrm>
            <a:off x="4944125" y="921100"/>
            <a:ext cx="3464150" cy="1975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8"/>
          <p:cNvSpPr txBox="1"/>
          <p:nvPr>
            <p:ph type="title"/>
          </p:nvPr>
        </p:nvSpPr>
        <p:spPr>
          <a:xfrm>
            <a:off x="729450" y="348325"/>
            <a:ext cx="76887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latin typeface="Times New Roman"/>
                <a:ea typeface="Times New Roman"/>
                <a:cs typeface="Times New Roman"/>
                <a:sym typeface="Times New Roman"/>
              </a:rPr>
              <a:t>INTRODUCTION</a:t>
            </a:r>
            <a:endParaRPr sz="3100">
              <a:latin typeface="Times New Roman"/>
              <a:ea typeface="Times New Roman"/>
              <a:cs typeface="Times New Roman"/>
              <a:sym typeface="Times New Roman"/>
            </a:endParaRPr>
          </a:p>
        </p:txBody>
      </p:sp>
      <p:sp>
        <p:nvSpPr>
          <p:cNvPr id="498" name="Google Shape;498;p18"/>
          <p:cNvSpPr txBox="1"/>
          <p:nvPr>
            <p:ph idx="1" type="body"/>
          </p:nvPr>
        </p:nvSpPr>
        <p:spPr>
          <a:xfrm>
            <a:off x="727650" y="998725"/>
            <a:ext cx="7688700" cy="36264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aims at creating a </a:t>
            </a:r>
            <a:r>
              <a:rPr b="1" lang="en" sz="1700">
                <a:solidFill>
                  <a:srgbClr val="000000"/>
                </a:solidFill>
                <a:latin typeface="Times New Roman"/>
                <a:ea typeface="Times New Roman"/>
                <a:cs typeface="Times New Roman"/>
                <a:sym typeface="Times New Roman"/>
              </a:rPr>
              <a:t>decentralized</a:t>
            </a:r>
            <a:r>
              <a:rPr lang="en" sz="1700">
                <a:solidFill>
                  <a:srgbClr val="000000"/>
                </a:solidFill>
                <a:latin typeface="Times New Roman"/>
                <a:ea typeface="Times New Roman"/>
                <a:cs typeface="Times New Roman"/>
                <a:sym typeface="Times New Roman"/>
              </a:rPr>
              <a:t> system where files can be shared securely.</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By integrating </a:t>
            </a:r>
            <a:r>
              <a:rPr b="1" lang="en" sz="1700">
                <a:solidFill>
                  <a:srgbClr val="000000"/>
                </a:solidFill>
                <a:latin typeface="Times New Roman"/>
                <a:ea typeface="Times New Roman"/>
                <a:cs typeface="Times New Roman"/>
                <a:sym typeface="Times New Roman"/>
              </a:rPr>
              <a:t>blockchain </a:t>
            </a:r>
            <a:r>
              <a:rPr lang="en" sz="1700">
                <a:solidFill>
                  <a:srgbClr val="000000"/>
                </a:solidFill>
                <a:latin typeface="Times New Roman"/>
                <a:ea typeface="Times New Roman"/>
                <a:cs typeface="Times New Roman"/>
                <a:sym typeface="Times New Roman"/>
              </a:rPr>
              <a:t>technology, we make sure that the files shared on the network </a:t>
            </a:r>
            <a:r>
              <a:rPr b="1" lang="en" sz="1700">
                <a:solidFill>
                  <a:srgbClr val="000000"/>
                </a:solidFill>
                <a:latin typeface="Times New Roman"/>
                <a:ea typeface="Times New Roman"/>
                <a:cs typeface="Times New Roman"/>
                <a:sym typeface="Times New Roman"/>
              </a:rPr>
              <a:t>cannot </a:t>
            </a:r>
            <a:r>
              <a:rPr lang="en" sz="1700">
                <a:solidFill>
                  <a:srgbClr val="000000"/>
                </a:solidFill>
                <a:latin typeface="Times New Roman"/>
                <a:ea typeface="Times New Roman"/>
                <a:cs typeface="Times New Roman"/>
                <a:sym typeface="Times New Roman"/>
              </a:rPr>
              <a:t>be tampered or corrupted and the complete history of all the files shared will be stored giving users a sense of security. </a:t>
            </a:r>
            <a:endParaRPr sz="1700">
              <a:solidFill>
                <a:srgbClr val="000000"/>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Technologies used:</a:t>
            </a:r>
            <a:endParaRPr sz="1700">
              <a:solidFill>
                <a:srgbClr val="000000"/>
              </a:solidFill>
              <a:latin typeface="Times New Roman"/>
              <a:ea typeface="Times New Roman"/>
              <a:cs typeface="Times New Roman"/>
              <a:sym typeface="Times New Roman"/>
            </a:endParaRPr>
          </a:p>
          <a:p>
            <a:pPr indent="-336550" lvl="1" marL="9144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Blockchain</a:t>
            </a:r>
            <a:endParaRPr sz="1700">
              <a:solidFill>
                <a:srgbClr val="000000"/>
              </a:solidFill>
              <a:latin typeface="Times New Roman"/>
              <a:ea typeface="Times New Roman"/>
              <a:cs typeface="Times New Roman"/>
              <a:sym typeface="Times New Roman"/>
            </a:endParaRPr>
          </a:p>
          <a:p>
            <a:pPr indent="-336550" lvl="1" marL="9144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IPFS</a:t>
            </a:r>
            <a:endParaRPr sz="1700">
              <a:solidFill>
                <a:srgbClr val="000000"/>
              </a:solidFill>
              <a:latin typeface="Times New Roman"/>
              <a:ea typeface="Times New Roman"/>
              <a:cs typeface="Times New Roman"/>
              <a:sym typeface="Times New Roman"/>
            </a:endParaRPr>
          </a:p>
          <a:p>
            <a:pPr indent="-336550" lvl="1" marL="914400" rtl="0" algn="l">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AES Encryption</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9"/>
          <p:cNvSpPr txBox="1"/>
          <p:nvPr>
            <p:ph type="title"/>
          </p:nvPr>
        </p:nvSpPr>
        <p:spPr>
          <a:xfrm>
            <a:off x="727650" y="575225"/>
            <a:ext cx="76887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latin typeface="Times New Roman"/>
                <a:ea typeface="Times New Roman"/>
                <a:cs typeface="Times New Roman"/>
                <a:sym typeface="Times New Roman"/>
              </a:rPr>
              <a:t>BLOCKCHAIN</a:t>
            </a:r>
            <a:endParaRPr sz="3100">
              <a:latin typeface="Times New Roman"/>
              <a:ea typeface="Times New Roman"/>
              <a:cs typeface="Times New Roman"/>
              <a:sym typeface="Times New Roman"/>
            </a:endParaRPr>
          </a:p>
        </p:txBody>
      </p:sp>
      <p:sp>
        <p:nvSpPr>
          <p:cNvPr id="504" name="Google Shape;504;p19"/>
          <p:cNvSpPr txBox="1"/>
          <p:nvPr>
            <p:ph idx="1" type="body"/>
          </p:nvPr>
        </p:nvSpPr>
        <p:spPr>
          <a:xfrm>
            <a:off x="729450" y="1336100"/>
            <a:ext cx="7688700" cy="33252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Blockchain is a decentralized distributed database existing on multiple computers at the same time. It is constantly growing as new sets of recordings, or ‘</a:t>
            </a:r>
            <a:r>
              <a:rPr b="1" lang="en" sz="1700">
                <a:solidFill>
                  <a:srgbClr val="111111"/>
                </a:solidFill>
                <a:highlight>
                  <a:srgbClr val="FFFFFF"/>
                </a:highlight>
                <a:latin typeface="Times New Roman"/>
                <a:ea typeface="Times New Roman"/>
                <a:cs typeface="Times New Roman"/>
                <a:sym typeface="Times New Roman"/>
              </a:rPr>
              <a:t>blocks</a:t>
            </a:r>
            <a:r>
              <a:rPr lang="en" sz="1700">
                <a:solidFill>
                  <a:srgbClr val="111111"/>
                </a:solidFill>
                <a:highlight>
                  <a:srgbClr val="FFFFFF"/>
                </a:highlight>
                <a:latin typeface="Times New Roman"/>
                <a:ea typeface="Times New Roman"/>
                <a:cs typeface="Times New Roman"/>
                <a:sym typeface="Times New Roman"/>
              </a:rPr>
              <a:t>’, are added to it. </a:t>
            </a:r>
            <a:endParaRPr sz="1700">
              <a:solidFill>
                <a:srgbClr val="111111"/>
              </a:solidFill>
              <a:highlight>
                <a:srgbClr val="FFFFFF"/>
              </a:highlight>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Each block contains a timestamp and a link to the previous block, so they actually form a </a:t>
            </a:r>
            <a:r>
              <a:rPr b="1" lang="en" sz="1700">
                <a:solidFill>
                  <a:srgbClr val="111111"/>
                </a:solidFill>
                <a:highlight>
                  <a:srgbClr val="FFFFFF"/>
                </a:highlight>
                <a:latin typeface="Times New Roman"/>
                <a:ea typeface="Times New Roman"/>
                <a:cs typeface="Times New Roman"/>
                <a:sym typeface="Times New Roman"/>
              </a:rPr>
              <a:t>chain</a:t>
            </a:r>
            <a:r>
              <a:rPr lang="en" sz="1700">
                <a:solidFill>
                  <a:srgbClr val="111111"/>
                </a:solidFill>
                <a:highlight>
                  <a:srgbClr val="FFFFFF"/>
                </a:highlight>
                <a:latin typeface="Times New Roman"/>
                <a:ea typeface="Times New Roman"/>
                <a:cs typeface="Times New Roman"/>
                <a:sym typeface="Times New Roman"/>
              </a:rPr>
              <a:t>.</a:t>
            </a:r>
            <a:endParaRPr sz="1700">
              <a:solidFill>
                <a:srgbClr val="111111"/>
              </a:solidFill>
              <a:highlight>
                <a:srgbClr val="FFFFFF"/>
              </a:highlight>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Everyone in the network gets a copy of the whole database. Old blocks are preserved forever and new blocks are added to the ledger irreversibly, making it impossible to manipulate by faking documents, transactions and other information.</a:t>
            </a:r>
            <a:endParaRPr sz="1700">
              <a:solidFill>
                <a:srgbClr val="111111"/>
              </a:solidFill>
              <a:highlight>
                <a:srgbClr val="FFFFFF"/>
              </a:highlight>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The blocks are </a:t>
            </a:r>
            <a:r>
              <a:rPr b="1" lang="en" sz="1700">
                <a:solidFill>
                  <a:srgbClr val="111111"/>
                </a:solidFill>
                <a:highlight>
                  <a:srgbClr val="FFFFFF"/>
                </a:highlight>
                <a:latin typeface="Times New Roman"/>
                <a:ea typeface="Times New Roman"/>
                <a:cs typeface="Times New Roman"/>
                <a:sym typeface="Times New Roman"/>
              </a:rPr>
              <a:t>cryptographically</a:t>
            </a:r>
            <a:r>
              <a:rPr lang="en" sz="1700">
                <a:solidFill>
                  <a:srgbClr val="111111"/>
                </a:solidFill>
                <a:highlight>
                  <a:srgbClr val="FFFFFF"/>
                </a:highlight>
                <a:latin typeface="Times New Roman"/>
                <a:ea typeface="Times New Roman"/>
                <a:cs typeface="Times New Roman"/>
                <a:sym typeface="Times New Roman"/>
              </a:rPr>
              <a:t> linked together.</a:t>
            </a:r>
            <a:endParaRPr sz="1700">
              <a:solidFill>
                <a:srgbClr val="11111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20"/>
          <p:cNvPicPr preferRelativeResize="0"/>
          <p:nvPr/>
        </p:nvPicPr>
        <p:blipFill>
          <a:blip r:embed="rId3">
            <a:alphaModFix/>
          </a:blip>
          <a:stretch>
            <a:fillRect/>
          </a:stretch>
        </p:blipFill>
        <p:spPr>
          <a:xfrm>
            <a:off x="209300" y="1535997"/>
            <a:ext cx="6316100" cy="3277749"/>
          </a:xfrm>
          <a:prstGeom prst="rect">
            <a:avLst/>
          </a:prstGeom>
          <a:noFill/>
          <a:ln>
            <a:noFill/>
          </a:ln>
        </p:spPr>
      </p:pic>
      <p:sp>
        <p:nvSpPr>
          <p:cNvPr id="510" name="Google Shape;510;p20"/>
          <p:cNvSpPr txBox="1"/>
          <p:nvPr>
            <p:ph type="title"/>
          </p:nvPr>
        </p:nvSpPr>
        <p:spPr>
          <a:xfrm>
            <a:off x="727650" y="350400"/>
            <a:ext cx="76887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latin typeface="Times New Roman"/>
                <a:ea typeface="Times New Roman"/>
                <a:cs typeface="Times New Roman"/>
                <a:sym typeface="Times New Roman"/>
              </a:rPr>
              <a:t>Block Structure</a:t>
            </a:r>
            <a:endParaRPr sz="3100">
              <a:latin typeface="Times New Roman"/>
              <a:ea typeface="Times New Roman"/>
              <a:cs typeface="Times New Roman"/>
              <a:sym typeface="Times New Roman"/>
            </a:endParaRPr>
          </a:p>
        </p:txBody>
      </p:sp>
      <p:sp>
        <p:nvSpPr>
          <p:cNvPr id="511" name="Google Shape;511;p20"/>
          <p:cNvSpPr txBox="1"/>
          <p:nvPr/>
        </p:nvSpPr>
        <p:spPr>
          <a:xfrm>
            <a:off x="6759200" y="3527575"/>
            <a:ext cx="2350800" cy="107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Hash of the shared file generated by IPFS using AES Encryption and SHA256 hashing algorithm</a:t>
            </a:r>
            <a:endParaRPr b="0" i="0" sz="1400" u="none" cap="none" strike="noStrike">
              <a:solidFill>
                <a:srgbClr val="000000"/>
              </a:solidFill>
              <a:latin typeface="Lato"/>
              <a:ea typeface="Lato"/>
              <a:cs typeface="Lato"/>
              <a:sym typeface="Lato"/>
            </a:endParaRPr>
          </a:p>
        </p:txBody>
      </p:sp>
      <p:sp>
        <p:nvSpPr>
          <p:cNvPr id="512" name="Google Shape;512;p20"/>
          <p:cNvSpPr txBox="1"/>
          <p:nvPr/>
        </p:nvSpPr>
        <p:spPr>
          <a:xfrm>
            <a:off x="6923700" y="781799"/>
            <a:ext cx="2220300" cy="56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SHA-256 hash of the Block 2 </a:t>
            </a:r>
            <a:endParaRPr b="0" i="0" sz="1400" u="none" cap="none" strike="noStrike">
              <a:solidFill>
                <a:srgbClr val="000000"/>
              </a:solidFill>
              <a:latin typeface="Lato"/>
              <a:ea typeface="Lato"/>
              <a:cs typeface="Lato"/>
              <a:sym typeface="Lato"/>
            </a:endParaRPr>
          </a:p>
        </p:txBody>
      </p:sp>
      <p:sp>
        <p:nvSpPr>
          <p:cNvPr id="513" name="Google Shape;513;p20"/>
          <p:cNvSpPr/>
          <p:nvPr/>
        </p:nvSpPr>
        <p:spPr>
          <a:xfrm>
            <a:off x="209300" y="2920025"/>
            <a:ext cx="6155700" cy="42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4" name="Google Shape;514;p20"/>
          <p:cNvCxnSpPr>
            <a:stCxn id="513" idx="3"/>
          </p:cNvCxnSpPr>
          <p:nvPr/>
        </p:nvCxnSpPr>
        <p:spPr>
          <a:xfrm flipH="1" rot="10800000">
            <a:off x="6365000" y="1354925"/>
            <a:ext cx="697800" cy="1776000"/>
          </a:xfrm>
          <a:prstGeom prst="straightConnector1">
            <a:avLst/>
          </a:prstGeom>
          <a:noFill/>
          <a:ln cap="flat" cmpd="sng" w="19050">
            <a:solidFill>
              <a:srgbClr val="FF0000"/>
            </a:solidFill>
            <a:prstDash val="solid"/>
            <a:round/>
            <a:headEnd len="sm" w="sm" type="none"/>
            <a:tailEnd len="med" w="med" type="triangle"/>
          </a:ln>
        </p:spPr>
      </p:cxnSp>
      <p:sp>
        <p:nvSpPr>
          <p:cNvPr id="515" name="Google Shape;515;p20"/>
          <p:cNvSpPr/>
          <p:nvPr/>
        </p:nvSpPr>
        <p:spPr>
          <a:xfrm>
            <a:off x="209300" y="3347000"/>
            <a:ext cx="5896800" cy="14667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6" name="Google Shape;516;p20"/>
          <p:cNvCxnSpPr/>
          <p:nvPr/>
        </p:nvCxnSpPr>
        <p:spPr>
          <a:xfrm flipH="1" rot="10800000">
            <a:off x="6084375" y="2764275"/>
            <a:ext cx="1096800" cy="1262700"/>
          </a:xfrm>
          <a:prstGeom prst="straightConnector1">
            <a:avLst/>
          </a:prstGeom>
          <a:noFill/>
          <a:ln cap="flat" cmpd="sng" w="19050">
            <a:solidFill>
              <a:srgbClr val="00FF00"/>
            </a:solidFill>
            <a:prstDash val="solid"/>
            <a:round/>
            <a:headEnd len="sm" w="sm" type="none"/>
            <a:tailEnd len="med" w="med" type="triangle"/>
          </a:ln>
        </p:spPr>
      </p:cxnSp>
      <p:sp>
        <p:nvSpPr>
          <p:cNvPr id="517" name="Google Shape;517;p20"/>
          <p:cNvSpPr/>
          <p:nvPr/>
        </p:nvSpPr>
        <p:spPr>
          <a:xfrm>
            <a:off x="339850" y="4164975"/>
            <a:ext cx="5645700" cy="4956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8" name="Google Shape;518;p20"/>
          <p:cNvCxnSpPr>
            <a:stCxn id="517" idx="3"/>
          </p:cNvCxnSpPr>
          <p:nvPr/>
        </p:nvCxnSpPr>
        <p:spPr>
          <a:xfrm flipH="1" rot="10800000">
            <a:off x="5985550" y="4134075"/>
            <a:ext cx="773700" cy="278700"/>
          </a:xfrm>
          <a:prstGeom prst="straightConnector1">
            <a:avLst/>
          </a:prstGeom>
          <a:noFill/>
          <a:ln cap="flat" cmpd="sng" w="19050">
            <a:solidFill>
              <a:srgbClr val="4A86E8"/>
            </a:solidFill>
            <a:prstDash val="solid"/>
            <a:round/>
            <a:headEnd len="sm" w="sm" type="none"/>
            <a:tailEnd len="med" w="med" type="triangle"/>
          </a:ln>
        </p:spPr>
      </p:cxnSp>
      <p:sp>
        <p:nvSpPr>
          <p:cNvPr id="519" name="Google Shape;519;p20"/>
          <p:cNvSpPr txBox="1"/>
          <p:nvPr/>
        </p:nvSpPr>
        <p:spPr>
          <a:xfrm>
            <a:off x="7221475" y="2452900"/>
            <a:ext cx="1557300" cy="4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Data stored in the blockchain</a:t>
            </a:r>
            <a:endParaRPr b="0" i="0" sz="1400" u="none" cap="none" strike="noStrike">
              <a:solidFill>
                <a:srgbClr val="000000"/>
              </a:solidFill>
              <a:latin typeface="Lato"/>
              <a:ea typeface="Lato"/>
              <a:cs typeface="Lato"/>
              <a:sym typeface="Lato"/>
            </a:endParaRPr>
          </a:p>
        </p:txBody>
      </p:sp>
      <p:cxnSp>
        <p:nvCxnSpPr>
          <p:cNvPr id="520" name="Google Shape;520;p20"/>
          <p:cNvCxnSpPr/>
          <p:nvPr/>
        </p:nvCxnSpPr>
        <p:spPr>
          <a:xfrm flipH="1" rot="10800000">
            <a:off x="1846875" y="1247450"/>
            <a:ext cx="3405600" cy="1315800"/>
          </a:xfrm>
          <a:prstGeom prst="bentConnector3">
            <a:avLst>
              <a:gd fmla="val 99996" name="adj1"/>
            </a:avLst>
          </a:prstGeom>
          <a:noFill/>
          <a:ln cap="flat" cmpd="sng" w="9525">
            <a:solidFill>
              <a:schemeClr val="dk2"/>
            </a:solidFill>
            <a:prstDash val="solid"/>
            <a:round/>
            <a:headEnd len="sm" w="sm" type="none"/>
            <a:tailEnd len="sm" w="sm" type="none"/>
          </a:ln>
        </p:spPr>
      </p:cxnSp>
      <p:sp>
        <p:nvSpPr>
          <p:cNvPr id="521" name="Google Shape;521;p20"/>
          <p:cNvSpPr txBox="1"/>
          <p:nvPr/>
        </p:nvSpPr>
        <p:spPr>
          <a:xfrm>
            <a:off x="4491900" y="704700"/>
            <a:ext cx="2089500" cy="7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Nonce to uniquely represent a block</a:t>
            </a:r>
            <a:endParaRPr b="0" i="0" sz="1400" u="none" cap="none" strike="noStrike">
              <a:solidFill>
                <a:srgbClr val="000000"/>
              </a:solidFill>
              <a:latin typeface="Lato"/>
              <a:ea typeface="Lato"/>
              <a:cs typeface="Lato"/>
              <a:sym typeface="Lato"/>
            </a:endParaRPr>
          </a:p>
        </p:txBody>
      </p:sp>
      <p:cxnSp>
        <p:nvCxnSpPr>
          <p:cNvPr id="522" name="Google Shape;522;p20"/>
          <p:cNvCxnSpPr/>
          <p:nvPr/>
        </p:nvCxnSpPr>
        <p:spPr>
          <a:xfrm rot="10800000">
            <a:off x="5252475" y="1197225"/>
            <a:ext cx="0" cy="903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1"/>
          <p:cNvSpPr txBox="1"/>
          <p:nvPr>
            <p:ph type="title"/>
          </p:nvPr>
        </p:nvSpPr>
        <p:spPr>
          <a:xfrm>
            <a:off x="425075" y="276550"/>
            <a:ext cx="76887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latin typeface="Times New Roman"/>
                <a:ea typeface="Times New Roman"/>
                <a:cs typeface="Times New Roman"/>
                <a:sym typeface="Times New Roman"/>
              </a:rPr>
              <a:t>BLOCKCHAIN</a:t>
            </a:r>
            <a:endParaRPr sz="3100">
              <a:latin typeface="Times New Roman"/>
              <a:ea typeface="Times New Roman"/>
              <a:cs typeface="Times New Roman"/>
              <a:sym typeface="Times New Roman"/>
            </a:endParaRPr>
          </a:p>
        </p:txBody>
      </p:sp>
      <p:pic>
        <p:nvPicPr>
          <p:cNvPr id="528" name="Google Shape;528;p21"/>
          <p:cNvPicPr preferRelativeResize="0"/>
          <p:nvPr/>
        </p:nvPicPr>
        <p:blipFill rotWithShape="1">
          <a:blip r:embed="rId3">
            <a:alphaModFix/>
          </a:blip>
          <a:srcRect b="0" l="0" r="0" t="0"/>
          <a:stretch/>
        </p:blipFill>
        <p:spPr>
          <a:xfrm>
            <a:off x="0" y="926938"/>
            <a:ext cx="8839200" cy="32896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22"/>
          <p:cNvPicPr preferRelativeResize="0"/>
          <p:nvPr/>
        </p:nvPicPr>
        <p:blipFill rotWithShape="1">
          <a:blip r:embed="rId3">
            <a:alphaModFix/>
          </a:blip>
          <a:srcRect b="0" l="24501" r="40014" t="7561"/>
          <a:stretch/>
        </p:blipFill>
        <p:spPr>
          <a:xfrm>
            <a:off x="286450" y="276000"/>
            <a:ext cx="3188549" cy="4867501"/>
          </a:xfrm>
          <a:prstGeom prst="rect">
            <a:avLst/>
          </a:prstGeom>
          <a:noFill/>
          <a:ln>
            <a:noFill/>
          </a:ln>
        </p:spPr>
      </p:pic>
      <p:sp>
        <p:nvSpPr>
          <p:cNvPr id="534" name="Google Shape;534;p22"/>
          <p:cNvSpPr txBox="1"/>
          <p:nvPr/>
        </p:nvSpPr>
        <p:spPr>
          <a:xfrm>
            <a:off x="4008325" y="221025"/>
            <a:ext cx="47214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Times New Roman"/>
                <a:ea typeface="Times New Roman"/>
                <a:cs typeface="Times New Roman"/>
                <a:sym typeface="Times New Roman"/>
              </a:rPr>
              <a:t>Blockchain with three blocks cryptographically linked together</a:t>
            </a:r>
            <a:endParaRPr b="1" i="0" sz="1700" u="none" cap="none" strike="noStrike">
              <a:solidFill>
                <a:srgbClr val="000000"/>
              </a:solidFill>
              <a:latin typeface="Times New Roman"/>
              <a:ea typeface="Times New Roman"/>
              <a:cs typeface="Times New Roman"/>
              <a:sym typeface="Times New Roman"/>
            </a:endParaRPr>
          </a:p>
        </p:txBody>
      </p:sp>
      <p:sp>
        <p:nvSpPr>
          <p:cNvPr id="535" name="Google Shape;535;p22"/>
          <p:cNvSpPr/>
          <p:nvPr/>
        </p:nvSpPr>
        <p:spPr>
          <a:xfrm>
            <a:off x="241100" y="3425650"/>
            <a:ext cx="3335400" cy="16377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6" name="Google Shape;536;p22"/>
          <p:cNvCxnSpPr/>
          <p:nvPr/>
        </p:nvCxnSpPr>
        <p:spPr>
          <a:xfrm flipH="1" rot="10800000">
            <a:off x="3546200" y="4018200"/>
            <a:ext cx="1938900" cy="10200"/>
          </a:xfrm>
          <a:prstGeom prst="straightConnector1">
            <a:avLst/>
          </a:prstGeom>
          <a:noFill/>
          <a:ln cap="flat" cmpd="sng" w="19050">
            <a:solidFill>
              <a:srgbClr val="00FF00"/>
            </a:solidFill>
            <a:prstDash val="solid"/>
            <a:round/>
            <a:headEnd len="sm" w="sm" type="none"/>
            <a:tailEnd len="med" w="med" type="triangle"/>
          </a:ln>
        </p:spPr>
      </p:cxnSp>
      <p:sp>
        <p:nvSpPr>
          <p:cNvPr id="537" name="Google Shape;537;p22"/>
          <p:cNvSpPr txBox="1"/>
          <p:nvPr/>
        </p:nvSpPr>
        <p:spPr>
          <a:xfrm>
            <a:off x="5434825" y="3767075"/>
            <a:ext cx="2280300" cy="65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Times New Roman"/>
                <a:ea typeface="Times New Roman"/>
                <a:cs typeface="Times New Roman"/>
                <a:sym typeface="Times New Roman"/>
              </a:rPr>
              <a:t>Genesis Block</a:t>
            </a:r>
            <a:endParaRPr b="0" i="0" sz="1700" u="none" cap="none" strike="noStrike">
              <a:solidFill>
                <a:srgbClr val="000000"/>
              </a:solidFill>
              <a:latin typeface="Times New Roman"/>
              <a:ea typeface="Times New Roman"/>
              <a:cs typeface="Times New Roman"/>
              <a:sym typeface="Times New Roman"/>
            </a:endParaRPr>
          </a:p>
        </p:txBody>
      </p:sp>
      <p:cxnSp>
        <p:nvCxnSpPr>
          <p:cNvPr id="538" name="Google Shape;538;p22"/>
          <p:cNvCxnSpPr/>
          <p:nvPr/>
        </p:nvCxnSpPr>
        <p:spPr>
          <a:xfrm rot="10800000">
            <a:off x="1804050" y="1686725"/>
            <a:ext cx="4200" cy="201900"/>
          </a:xfrm>
          <a:prstGeom prst="straightConnector1">
            <a:avLst/>
          </a:prstGeom>
          <a:noFill/>
          <a:ln cap="flat" cmpd="sng" w="9525">
            <a:solidFill>
              <a:srgbClr val="178D7D"/>
            </a:solidFill>
            <a:prstDash val="solid"/>
            <a:round/>
            <a:headEnd len="sm" w="sm" type="none"/>
            <a:tailEnd len="med" w="med" type="triangle"/>
          </a:ln>
        </p:spPr>
      </p:cxnSp>
      <p:cxnSp>
        <p:nvCxnSpPr>
          <p:cNvPr id="539" name="Google Shape;539;p22"/>
          <p:cNvCxnSpPr/>
          <p:nvPr/>
        </p:nvCxnSpPr>
        <p:spPr>
          <a:xfrm rot="10800000">
            <a:off x="1798350" y="3233875"/>
            <a:ext cx="9900" cy="231000"/>
          </a:xfrm>
          <a:prstGeom prst="straightConnector1">
            <a:avLst/>
          </a:prstGeom>
          <a:noFill/>
          <a:ln cap="flat" cmpd="sng" w="9525">
            <a:solidFill>
              <a:srgbClr val="178D7D"/>
            </a:solidFill>
            <a:prstDash val="solid"/>
            <a:round/>
            <a:headEnd len="sm" w="sm" type="none"/>
            <a:tailEnd len="med" w="med" type="triangle"/>
          </a:ln>
        </p:spPr>
      </p:cxnSp>
      <p:cxnSp>
        <p:nvCxnSpPr>
          <p:cNvPr id="540" name="Google Shape;540;p22"/>
          <p:cNvCxnSpPr/>
          <p:nvPr/>
        </p:nvCxnSpPr>
        <p:spPr>
          <a:xfrm>
            <a:off x="1827825" y="1888625"/>
            <a:ext cx="4167300" cy="422100"/>
          </a:xfrm>
          <a:prstGeom prst="bentConnector3">
            <a:avLst>
              <a:gd fmla="val 82574" name="adj1"/>
            </a:avLst>
          </a:prstGeom>
          <a:noFill/>
          <a:ln cap="flat" cmpd="sng" w="9525">
            <a:solidFill>
              <a:srgbClr val="FF0000"/>
            </a:solidFill>
            <a:prstDash val="solid"/>
            <a:round/>
            <a:headEnd len="sm" w="sm" type="none"/>
            <a:tailEnd len="sm" w="sm" type="none"/>
          </a:ln>
        </p:spPr>
      </p:cxnSp>
      <p:cxnSp>
        <p:nvCxnSpPr>
          <p:cNvPr id="541" name="Google Shape;541;p22"/>
          <p:cNvCxnSpPr/>
          <p:nvPr/>
        </p:nvCxnSpPr>
        <p:spPr>
          <a:xfrm flipH="1" rot="10800000">
            <a:off x="1798350" y="2812075"/>
            <a:ext cx="4188900" cy="652800"/>
          </a:xfrm>
          <a:prstGeom prst="bentConnector3">
            <a:avLst>
              <a:gd fmla="val 83455" name="adj1"/>
            </a:avLst>
          </a:prstGeom>
          <a:noFill/>
          <a:ln cap="flat" cmpd="sng" w="9525">
            <a:solidFill>
              <a:srgbClr val="FF0000"/>
            </a:solidFill>
            <a:prstDash val="solid"/>
            <a:round/>
            <a:headEnd len="sm" w="sm" type="none"/>
            <a:tailEnd len="sm" w="sm" type="none"/>
          </a:ln>
        </p:spPr>
      </p:cxnSp>
      <p:sp>
        <p:nvSpPr>
          <p:cNvPr id="542" name="Google Shape;542;p22"/>
          <p:cNvSpPr txBox="1"/>
          <p:nvPr/>
        </p:nvSpPr>
        <p:spPr>
          <a:xfrm>
            <a:off x="6158300" y="2064400"/>
            <a:ext cx="2521500" cy="123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Times New Roman"/>
                <a:ea typeface="Times New Roman"/>
                <a:cs typeface="Times New Roman"/>
                <a:sym typeface="Times New Roman"/>
              </a:rPr>
              <a:t>Blocks are linked together cryptographically using the SHA-256 hashes of the previous blocks </a:t>
            </a:r>
            <a:endParaRPr b="0" i="0" sz="1700" u="none" cap="none" strike="noStrike">
              <a:solidFill>
                <a:srgbClr val="000000"/>
              </a:solidFill>
              <a:latin typeface="Times New Roman"/>
              <a:ea typeface="Times New Roman"/>
              <a:cs typeface="Times New Roman"/>
              <a:sym typeface="Times New Roman"/>
            </a:endParaRPr>
          </a:p>
        </p:txBody>
      </p:sp>
      <p:cxnSp>
        <p:nvCxnSpPr>
          <p:cNvPr id="543" name="Google Shape;543;p22"/>
          <p:cNvCxnSpPr/>
          <p:nvPr/>
        </p:nvCxnSpPr>
        <p:spPr>
          <a:xfrm>
            <a:off x="6002413" y="2310800"/>
            <a:ext cx="140700" cy="0"/>
          </a:xfrm>
          <a:prstGeom prst="straightConnector1">
            <a:avLst/>
          </a:prstGeom>
          <a:noFill/>
          <a:ln cap="flat" cmpd="sng" w="9525">
            <a:solidFill>
              <a:srgbClr val="FF0000"/>
            </a:solidFill>
            <a:prstDash val="solid"/>
            <a:round/>
            <a:headEnd len="sm" w="sm" type="none"/>
            <a:tailEnd len="med" w="med" type="triangle"/>
          </a:ln>
        </p:spPr>
      </p:cxnSp>
      <p:cxnSp>
        <p:nvCxnSpPr>
          <p:cNvPr id="544" name="Google Shape;544;p22"/>
          <p:cNvCxnSpPr/>
          <p:nvPr/>
        </p:nvCxnSpPr>
        <p:spPr>
          <a:xfrm>
            <a:off x="6002425" y="2812075"/>
            <a:ext cx="140700" cy="0"/>
          </a:xfrm>
          <a:prstGeom prst="straightConnector1">
            <a:avLst/>
          </a:prstGeom>
          <a:noFill/>
          <a:ln cap="flat" cmpd="sng" w="9525">
            <a:solidFill>
              <a:srgbClr val="FF0000"/>
            </a:solidFill>
            <a:prstDash val="solid"/>
            <a:round/>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3"/>
          <p:cNvSpPr txBox="1"/>
          <p:nvPr>
            <p:ph type="title"/>
          </p:nvPr>
        </p:nvSpPr>
        <p:spPr>
          <a:xfrm>
            <a:off x="821225" y="418000"/>
            <a:ext cx="7249200" cy="71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200"/>
              <a:t>Why Blockchain</a:t>
            </a:r>
            <a:endParaRPr sz="3200"/>
          </a:p>
        </p:txBody>
      </p:sp>
      <p:sp>
        <p:nvSpPr>
          <p:cNvPr id="550" name="Google Shape;550;p23"/>
          <p:cNvSpPr txBox="1"/>
          <p:nvPr>
            <p:ph idx="4294967295" type="body"/>
          </p:nvPr>
        </p:nvSpPr>
        <p:spPr>
          <a:xfrm>
            <a:off x="821225" y="1358425"/>
            <a:ext cx="4757700" cy="31368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Independent and Decentralized</a:t>
            </a:r>
            <a:endParaRPr sz="1800">
              <a:solidFill>
                <a:srgbClr val="111111"/>
              </a:solidFill>
              <a:highlight>
                <a:srgbClr val="FFFFFF"/>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Transaction Transparent</a:t>
            </a:r>
            <a:endParaRPr sz="1800">
              <a:solidFill>
                <a:srgbClr val="111111"/>
              </a:solidFill>
              <a:highlight>
                <a:srgbClr val="FFFFFF"/>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Data Integrity</a:t>
            </a:r>
            <a:endParaRPr sz="1800">
              <a:solidFill>
                <a:srgbClr val="111111"/>
              </a:solidFill>
              <a:highlight>
                <a:srgbClr val="FFFFFF"/>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Cost and Risk Reduction</a:t>
            </a:r>
            <a:endParaRPr sz="1800">
              <a:solidFill>
                <a:srgbClr val="111111"/>
              </a:solidFill>
              <a:highlight>
                <a:srgbClr val="FFFFFF"/>
              </a:highlight>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Data Security</a:t>
            </a:r>
            <a:endParaRPr>
              <a:solidFill>
                <a:srgbClr val="111111"/>
              </a:solidFill>
              <a:highlight>
                <a:srgbClr val="F1F1F1"/>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4"/>
          <p:cNvSpPr txBox="1"/>
          <p:nvPr>
            <p:ph type="title"/>
          </p:nvPr>
        </p:nvSpPr>
        <p:spPr>
          <a:xfrm>
            <a:off x="727650" y="575225"/>
            <a:ext cx="7688700" cy="6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latin typeface="Times New Roman"/>
                <a:ea typeface="Times New Roman"/>
                <a:cs typeface="Times New Roman"/>
                <a:sym typeface="Times New Roman"/>
              </a:rPr>
              <a:t>IPFS - Interplanetary File System</a:t>
            </a:r>
            <a:endParaRPr sz="3100">
              <a:latin typeface="Times New Roman"/>
              <a:ea typeface="Times New Roman"/>
              <a:cs typeface="Times New Roman"/>
              <a:sym typeface="Times New Roman"/>
            </a:endParaRPr>
          </a:p>
        </p:txBody>
      </p:sp>
      <p:sp>
        <p:nvSpPr>
          <p:cNvPr id="556" name="Google Shape;556;p24"/>
          <p:cNvSpPr txBox="1"/>
          <p:nvPr>
            <p:ph idx="1" type="body"/>
          </p:nvPr>
        </p:nvSpPr>
        <p:spPr>
          <a:xfrm>
            <a:off x="729450" y="1336100"/>
            <a:ext cx="7688700" cy="3003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IPFS is a </a:t>
            </a:r>
            <a:r>
              <a:rPr b="1" lang="en" sz="1700">
                <a:solidFill>
                  <a:srgbClr val="000000"/>
                </a:solidFill>
                <a:latin typeface="Times New Roman"/>
                <a:ea typeface="Times New Roman"/>
                <a:cs typeface="Times New Roman"/>
                <a:sym typeface="Times New Roman"/>
              </a:rPr>
              <a:t>versioned file system</a:t>
            </a:r>
            <a:r>
              <a:rPr lang="en" sz="1700">
                <a:solidFill>
                  <a:srgbClr val="000000"/>
                </a:solidFill>
                <a:latin typeface="Times New Roman"/>
                <a:ea typeface="Times New Roman"/>
                <a:cs typeface="Times New Roman"/>
                <a:sym typeface="Times New Roman"/>
              </a:rPr>
              <a:t> which can store files and track file versions over time.</a:t>
            </a:r>
            <a:endParaRPr sz="1700">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Char char="●"/>
            </a:pPr>
            <a:r>
              <a:rPr lang="en" sz="1700">
                <a:solidFill>
                  <a:srgbClr val="000000"/>
                </a:solidFill>
                <a:latin typeface="Times New Roman"/>
                <a:ea typeface="Times New Roman"/>
                <a:cs typeface="Times New Roman"/>
                <a:sym typeface="Times New Roman"/>
              </a:rPr>
              <a:t>It is a protocol and </a:t>
            </a:r>
            <a:r>
              <a:rPr b="1" lang="en" sz="1700">
                <a:solidFill>
                  <a:srgbClr val="000000"/>
                </a:solidFill>
                <a:latin typeface="Times New Roman"/>
                <a:ea typeface="Times New Roman"/>
                <a:cs typeface="Times New Roman"/>
                <a:sym typeface="Times New Roman"/>
              </a:rPr>
              <a:t>peer-to-peer network</a:t>
            </a:r>
            <a:r>
              <a:rPr lang="en" sz="1700">
                <a:solidFill>
                  <a:srgbClr val="000000"/>
                </a:solidFill>
                <a:latin typeface="Times New Roman"/>
                <a:ea typeface="Times New Roman"/>
                <a:cs typeface="Times New Roman"/>
                <a:sym typeface="Times New Roman"/>
              </a:rPr>
              <a:t> for storing and sharing data in a distributed file system.</a:t>
            </a:r>
            <a:endParaRPr sz="1700">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Char char="●"/>
            </a:pPr>
            <a:r>
              <a:rPr lang="en" sz="1700">
                <a:solidFill>
                  <a:srgbClr val="000000"/>
                </a:solidFill>
                <a:latin typeface="Times New Roman"/>
                <a:ea typeface="Times New Roman"/>
                <a:cs typeface="Times New Roman"/>
                <a:sym typeface="Times New Roman"/>
              </a:rPr>
              <a:t>It uses content-addressing to uniquely identify each file in a global namespace connecting all computing devices.</a:t>
            </a:r>
            <a:endParaRPr sz="1700">
              <a:solidFill>
                <a:srgbClr val="000000"/>
              </a:solidFill>
              <a:latin typeface="Times New Roman"/>
              <a:ea typeface="Times New Roman"/>
              <a:cs typeface="Times New Roman"/>
              <a:sym typeface="Times New Roman"/>
            </a:endParaRPr>
          </a:p>
          <a:p>
            <a:pPr indent="-336550" lvl="0" marL="457200" rtl="0" algn="l">
              <a:lnSpc>
                <a:spcPct val="115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It uses </a:t>
            </a:r>
            <a:r>
              <a:rPr b="1" lang="en" sz="1700">
                <a:solidFill>
                  <a:srgbClr val="000000"/>
                </a:solidFill>
                <a:latin typeface="Times New Roman"/>
                <a:ea typeface="Times New Roman"/>
                <a:cs typeface="Times New Roman"/>
                <a:sym typeface="Times New Roman"/>
              </a:rPr>
              <a:t>Distributed Hash Tables</a:t>
            </a:r>
            <a:r>
              <a:rPr lang="en" sz="1700">
                <a:solidFill>
                  <a:srgbClr val="000000"/>
                </a:solidFill>
                <a:latin typeface="Times New Roman"/>
                <a:ea typeface="Times New Roman"/>
                <a:cs typeface="Times New Roman"/>
                <a:sym typeface="Times New Roman"/>
              </a:rPr>
              <a:t> (DHT). In DHT the data is spread across a network of computers, and efficiently coordinated to enable efficient access and lookup between nodes.</a:t>
            </a:r>
            <a:endParaRPr sz="1900">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